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34"/>
  </p:notesMasterIdLst>
  <p:sldIdLst>
    <p:sldId id="286" r:id="rId2"/>
    <p:sldId id="273" r:id="rId3"/>
    <p:sldId id="297" r:id="rId4"/>
    <p:sldId id="257" r:id="rId5"/>
    <p:sldId id="287" r:id="rId6"/>
    <p:sldId id="269" r:id="rId7"/>
    <p:sldId id="271" r:id="rId8"/>
    <p:sldId id="258" r:id="rId9"/>
    <p:sldId id="288" r:id="rId10"/>
    <p:sldId id="259" r:id="rId11"/>
    <p:sldId id="291" r:id="rId12"/>
    <p:sldId id="292" r:id="rId13"/>
    <p:sldId id="293" r:id="rId14"/>
    <p:sldId id="294" r:id="rId15"/>
    <p:sldId id="295" r:id="rId16"/>
    <p:sldId id="265" r:id="rId17"/>
    <p:sldId id="296" r:id="rId18"/>
    <p:sldId id="266" r:id="rId19"/>
    <p:sldId id="256" r:id="rId20"/>
    <p:sldId id="275" r:id="rId21"/>
    <p:sldId id="277" r:id="rId22"/>
    <p:sldId id="276" r:id="rId23"/>
    <p:sldId id="279" r:id="rId24"/>
    <p:sldId id="280" r:id="rId25"/>
    <p:sldId id="281" r:id="rId26"/>
    <p:sldId id="282" r:id="rId27"/>
    <p:sldId id="283" r:id="rId28"/>
    <p:sldId id="284" r:id="rId29"/>
    <p:sldId id="285" r:id="rId30"/>
    <p:sldId id="300" r:id="rId31"/>
    <p:sldId id="298" r:id="rId32"/>
    <p:sldId id="29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6"/>
  </p:normalViewPr>
  <p:slideViewPr>
    <p:cSldViewPr snapToGrid="0" snapToObjects="1">
      <p:cViewPr varScale="1">
        <p:scale>
          <a:sx n="103" d="100"/>
          <a:sy n="103" d="100"/>
        </p:scale>
        <p:origin x="1880"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svg"/><Relationship Id="rId5" Type="http://schemas.openxmlformats.org/officeDocument/2006/relationships/image" Target="../media/image37.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svg"/><Relationship Id="rId5" Type="http://schemas.openxmlformats.org/officeDocument/2006/relationships/image" Target="../media/image37.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9FA1D-BE1A-43AF-9F26-A903658B0E8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2B31C34-CDA2-4CAA-8A70-29238DF6EEED}">
      <dgm:prSet/>
      <dgm:spPr/>
      <dgm:t>
        <a:bodyPr/>
        <a:lstStyle/>
        <a:p>
          <a:pPr>
            <a:lnSpc>
              <a:spcPct val="100000"/>
            </a:lnSpc>
          </a:pPr>
          <a:r>
            <a:rPr lang="en-US"/>
            <a:t>In Phase 1, we designed and implemented a relational database using MySQL to manage the structured data of Gadget Galaxy. </a:t>
          </a:r>
        </a:p>
      </dgm:t>
    </dgm:pt>
    <dgm:pt modelId="{1412053C-855C-40B6-A467-13B69FA1695D}" type="parTrans" cxnId="{A943FFFF-AE7A-4151-91F9-6E226CBF99EB}">
      <dgm:prSet/>
      <dgm:spPr/>
      <dgm:t>
        <a:bodyPr/>
        <a:lstStyle/>
        <a:p>
          <a:endParaRPr lang="en-US"/>
        </a:p>
      </dgm:t>
    </dgm:pt>
    <dgm:pt modelId="{12E902BE-8B11-410C-A19A-1EFCD0023412}" type="sibTrans" cxnId="{A943FFFF-AE7A-4151-91F9-6E226CBF99EB}">
      <dgm:prSet/>
      <dgm:spPr/>
      <dgm:t>
        <a:bodyPr/>
        <a:lstStyle/>
        <a:p>
          <a:endParaRPr lang="en-US"/>
        </a:p>
      </dgm:t>
    </dgm:pt>
    <dgm:pt modelId="{E9990185-8BC6-461F-B2EB-6D592EB5FF57}">
      <dgm:prSet/>
      <dgm:spPr/>
      <dgm:t>
        <a:bodyPr/>
        <a:lstStyle/>
        <a:p>
          <a:pPr>
            <a:lnSpc>
              <a:spcPct val="100000"/>
            </a:lnSpc>
          </a:pPr>
          <a:r>
            <a:rPr lang="en-US" dirty="0"/>
            <a:t>This phase involved creating normalized database schemas, establishing relationships between entities.</a:t>
          </a:r>
        </a:p>
      </dgm:t>
    </dgm:pt>
    <dgm:pt modelId="{53733B5D-8449-448B-835E-BE5A27FD8AE0}" type="parTrans" cxnId="{8E2B0D71-FBD8-4623-BBBE-F620D54E5C28}">
      <dgm:prSet/>
      <dgm:spPr/>
      <dgm:t>
        <a:bodyPr/>
        <a:lstStyle/>
        <a:p>
          <a:endParaRPr lang="en-US"/>
        </a:p>
      </dgm:t>
    </dgm:pt>
    <dgm:pt modelId="{E665B2FC-15DF-445E-9D55-F4F04DCE4CF8}" type="sibTrans" cxnId="{8E2B0D71-FBD8-4623-BBBE-F620D54E5C28}">
      <dgm:prSet/>
      <dgm:spPr/>
      <dgm:t>
        <a:bodyPr/>
        <a:lstStyle/>
        <a:p>
          <a:endParaRPr lang="en-US"/>
        </a:p>
      </dgm:t>
    </dgm:pt>
    <dgm:pt modelId="{F769CBA8-374B-054C-81D7-77BD5E56D62D}">
      <dgm:prSet/>
      <dgm:spPr/>
      <dgm:t>
        <a:bodyPr/>
        <a:lstStyle/>
        <a:p>
          <a:pPr>
            <a:lnSpc>
              <a:spcPct val="100000"/>
            </a:lnSpc>
          </a:pPr>
          <a:r>
            <a:rPr lang="en-US"/>
            <a:t>Optimizing data retrieval through indexing, ensuring data consistency, integrity, and efficient query performance.</a:t>
          </a:r>
        </a:p>
      </dgm:t>
    </dgm:pt>
    <dgm:pt modelId="{01F51BB3-3B93-6841-B628-B357EFDAEA94}" type="parTrans" cxnId="{CAFAB392-1CD5-4D40-84FE-FF4067B33007}">
      <dgm:prSet/>
      <dgm:spPr/>
      <dgm:t>
        <a:bodyPr/>
        <a:lstStyle/>
        <a:p>
          <a:endParaRPr lang="en-US"/>
        </a:p>
      </dgm:t>
    </dgm:pt>
    <dgm:pt modelId="{6C2D643E-C0CF-1743-B99B-7C4734010E02}" type="sibTrans" cxnId="{CAFAB392-1CD5-4D40-84FE-FF4067B33007}">
      <dgm:prSet/>
      <dgm:spPr/>
    </dgm:pt>
    <dgm:pt modelId="{92C6BEF0-8157-4C2C-86A8-4DC6C43222BC}" type="pres">
      <dgm:prSet presAssocID="{CC19FA1D-BE1A-43AF-9F26-A903658B0E85}" presName="root" presStyleCnt="0">
        <dgm:presLayoutVars>
          <dgm:dir/>
          <dgm:resizeHandles val="exact"/>
        </dgm:presLayoutVars>
      </dgm:prSet>
      <dgm:spPr/>
    </dgm:pt>
    <dgm:pt modelId="{765AF196-26E3-422A-91E9-0E869281E628}" type="pres">
      <dgm:prSet presAssocID="{22B31C34-CDA2-4CAA-8A70-29238DF6EEED}" presName="compNode" presStyleCnt="0"/>
      <dgm:spPr/>
    </dgm:pt>
    <dgm:pt modelId="{FB0E49C6-B0DC-47E0-A9F6-9DE4ACD80C7A}" type="pres">
      <dgm:prSet presAssocID="{22B31C34-CDA2-4CAA-8A70-29238DF6EEED}" presName="bgRect" presStyleLbl="bgShp" presStyleIdx="0" presStyleCnt="3"/>
      <dgm:spPr/>
    </dgm:pt>
    <dgm:pt modelId="{996756E9-FA27-4C73-B7A8-6AF1C89481BC}" type="pres">
      <dgm:prSet presAssocID="{22B31C34-CDA2-4CAA-8A70-29238DF6EE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177177D-0E95-4ECC-8856-F8091132827C}" type="pres">
      <dgm:prSet presAssocID="{22B31C34-CDA2-4CAA-8A70-29238DF6EEED}" presName="spaceRect" presStyleCnt="0"/>
      <dgm:spPr/>
    </dgm:pt>
    <dgm:pt modelId="{04E8B9F3-CA56-4E4E-9493-B4BC20B8B57A}" type="pres">
      <dgm:prSet presAssocID="{22B31C34-CDA2-4CAA-8A70-29238DF6EEED}" presName="parTx" presStyleLbl="revTx" presStyleIdx="0" presStyleCnt="3">
        <dgm:presLayoutVars>
          <dgm:chMax val="0"/>
          <dgm:chPref val="0"/>
        </dgm:presLayoutVars>
      </dgm:prSet>
      <dgm:spPr/>
    </dgm:pt>
    <dgm:pt modelId="{645C1EA3-BE06-4D46-A197-899DCF1227D9}" type="pres">
      <dgm:prSet presAssocID="{12E902BE-8B11-410C-A19A-1EFCD0023412}" presName="sibTrans" presStyleCnt="0"/>
      <dgm:spPr/>
    </dgm:pt>
    <dgm:pt modelId="{C6388E03-CFD0-4108-8109-1AEC990E2F7C}" type="pres">
      <dgm:prSet presAssocID="{E9990185-8BC6-461F-B2EB-6D592EB5FF57}" presName="compNode" presStyleCnt="0"/>
      <dgm:spPr/>
    </dgm:pt>
    <dgm:pt modelId="{43B65468-C836-475F-9690-395FAEF3025F}" type="pres">
      <dgm:prSet presAssocID="{E9990185-8BC6-461F-B2EB-6D592EB5FF57}" presName="bgRect" presStyleLbl="bgShp" presStyleIdx="1" presStyleCnt="3"/>
      <dgm:spPr/>
    </dgm:pt>
    <dgm:pt modelId="{CEDA730A-E898-4594-A52F-5D2D99187FF8}" type="pres">
      <dgm:prSet presAssocID="{E9990185-8BC6-461F-B2EB-6D592EB5FF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D768634A-3333-4B06-AB13-818858940E8F}" type="pres">
      <dgm:prSet presAssocID="{E9990185-8BC6-461F-B2EB-6D592EB5FF57}" presName="spaceRect" presStyleCnt="0"/>
      <dgm:spPr/>
    </dgm:pt>
    <dgm:pt modelId="{5E2847A3-81A9-4DA7-ABDB-EEEFD34F78A3}" type="pres">
      <dgm:prSet presAssocID="{E9990185-8BC6-461F-B2EB-6D592EB5FF57}" presName="parTx" presStyleLbl="revTx" presStyleIdx="1" presStyleCnt="3">
        <dgm:presLayoutVars>
          <dgm:chMax val="0"/>
          <dgm:chPref val="0"/>
        </dgm:presLayoutVars>
      </dgm:prSet>
      <dgm:spPr/>
    </dgm:pt>
    <dgm:pt modelId="{6EA52AA1-FEE2-4804-A400-E9F339D48196}" type="pres">
      <dgm:prSet presAssocID="{E665B2FC-15DF-445E-9D55-F4F04DCE4CF8}" presName="sibTrans" presStyleCnt="0"/>
      <dgm:spPr/>
    </dgm:pt>
    <dgm:pt modelId="{E26D60FC-A666-4408-ADAB-AB2B194C1B47}" type="pres">
      <dgm:prSet presAssocID="{F769CBA8-374B-054C-81D7-77BD5E56D62D}" presName="compNode" presStyleCnt="0"/>
      <dgm:spPr/>
    </dgm:pt>
    <dgm:pt modelId="{7C29D6D0-D459-41A5-B32D-430692FC8255}" type="pres">
      <dgm:prSet presAssocID="{F769CBA8-374B-054C-81D7-77BD5E56D62D}" presName="bgRect" presStyleLbl="bgShp" presStyleIdx="2" presStyleCnt="3"/>
      <dgm:spPr/>
    </dgm:pt>
    <dgm:pt modelId="{7C2D4603-DC47-47E8-9E2C-F436B68C4756}" type="pres">
      <dgm:prSet presAssocID="{F769CBA8-374B-054C-81D7-77BD5E56D6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D4F8D8B1-8049-40CF-84F8-E0CA3F885436}" type="pres">
      <dgm:prSet presAssocID="{F769CBA8-374B-054C-81D7-77BD5E56D62D}" presName="spaceRect" presStyleCnt="0"/>
      <dgm:spPr/>
    </dgm:pt>
    <dgm:pt modelId="{84DF41D8-E5F1-4B56-9652-689C84E3B78F}" type="pres">
      <dgm:prSet presAssocID="{F769CBA8-374B-054C-81D7-77BD5E56D62D}" presName="parTx" presStyleLbl="revTx" presStyleIdx="2" presStyleCnt="3">
        <dgm:presLayoutVars>
          <dgm:chMax val="0"/>
          <dgm:chPref val="0"/>
        </dgm:presLayoutVars>
      </dgm:prSet>
      <dgm:spPr/>
    </dgm:pt>
  </dgm:ptLst>
  <dgm:cxnLst>
    <dgm:cxn modelId="{A6149606-0748-BE48-B4CF-3D70F287B854}" type="presOf" srcId="{E9990185-8BC6-461F-B2EB-6D592EB5FF57}" destId="{5E2847A3-81A9-4DA7-ABDB-EEEFD34F78A3}" srcOrd="0" destOrd="0" presId="urn:microsoft.com/office/officeart/2018/2/layout/IconVerticalSolidList"/>
    <dgm:cxn modelId="{1D649407-2CE9-6C47-9E03-26720324FE99}" type="presOf" srcId="{F769CBA8-374B-054C-81D7-77BD5E56D62D}" destId="{84DF41D8-E5F1-4B56-9652-689C84E3B78F}" srcOrd="0" destOrd="0" presId="urn:microsoft.com/office/officeart/2018/2/layout/IconVerticalSolidList"/>
    <dgm:cxn modelId="{8E2B0D71-FBD8-4623-BBBE-F620D54E5C28}" srcId="{CC19FA1D-BE1A-43AF-9F26-A903658B0E85}" destId="{E9990185-8BC6-461F-B2EB-6D592EB5FF57}" srcOrd="1" destOrd="0" parTransId="{53733B5D-8449-448B-835E-BE5A27FD8AE0}" sibTransId="{E665B2FC-15DF-445E-9D55-F4F04DCE4CF8}"/>
    <dgm:cxn modelId="{B9819C91-F62D-B140-A997-4A21B4F0648B}" type="presOf" srcId="{CC19FA1D-BE1A-43AF-9F26-A903658B0E85}" destId="{92C6BEF0-8157-4C2C-86A8-4DC6C43222BC}" srcOrd="0" destOrd="0" presId="urn:microsoft.com/office/officeart/2018/2/layout/IconVerticalSolidList"/>
    <dgm:cxn modelId="{CAFAB392-1CD5-4D40-84FE-FF4067B33007}" srcId="{CC19FA1D-BE1A-43AF-9F26-A903658B0E85}" destId="{F769CBA8-374B-054C-81D7-77BD5E56D62D}" srcOrd="2" destOrd="0" parTransId="{01F51BB3-3B93-6841-B628-B357EFDAEA94}" sibTransId="{6C2D643E-C0CF-1743-B99B-7C4734010E02}"/>
    <dgm:cxn modelId="{C8E6379C-88E1-3246-A501-2F336C1E27E9}" type="presOf" srcId="{22B31C34-CDA2-4CAA-8A70-29238DF6EEED}" destId="{04E8B9F3-CA56-4E4E-9493-B4BC20B8B57A}" srcOrd="0" destOrd="0" presId="urn:microsoft.com/office/officeart/2018/2/layout/IconVerticalSolidList"/>
    <dgm:cxn modelId="{A943FFFF-AE7A-4151-91F9-6E226CBF99EB}" srcId="{CC19FA1D-BE1A-43AF-9F26-A903658B0E85}" destId="{22B31C34-CDA2-4CAA-8A70-29238DF6EEED}" srcOrd="0" destOrd="0" parTransId="{1412053C-855C-40B6-A467-13B69FA1695D}" sibTransId="{12E902BE-8B11-410C-A19A-1EFCD0023412}"/>
    <dgm:cxn modelId="{82DCA304-2925-A947-8742-A35DA9CAD9F9}" type="presParOf" srcId="{92C6BEF0-8157-4C2C-86A8-4DC6C43222BC}" destId="{765AF196-26E3-422A-91E9-0E869281E628}" srcOrd="0" destOrd="0" presId="urn:microsoft.com/office/officeart/2018/2/layout/IconVerticalSolidList"/>
    <dgm:cxn modelId="{8D3AE38E-5719-3341-9E24-5DA691DCC42D}" type="presParOf" srcId="{765AF196-26E3-422A-91E9-0E869281E628}" destId="{FB0E49C6-B0DC-47E0-A9F6-9DE4ACD80C7A}" srcOrd="0" destOrd="0" presId="urn:microsoft.com/office/officeart/2018/2/layout/IconVerticalSolidList"/>
    <dgm:cxn modelId="{17BC1287-5271-1E46-B0E6-853304EAA095}" type="presParOf" srcId="{765AF196-26E3-422A-91E9-0E869281E628}" destId="{996756E9-FA27-4C73-B7A8-6AF1C89481BC}" srcOrd="1" destOrd="0" presId="urn:microsoft.com/office/officeart/2018/2/layout/IconVerticalSolidList"/>
    <dgm:cxn modelId="{37ACE4E3-56EF-DF4F-812C-804FA968180A}" type="presParOf" srcId="{765AF196-26E3-422A-91E9-0E869281E628}" destId="{1177177D-0E95-4ECC-8856-F8091132827C}" srcOrd="2" destOrd="0" presId="urn:microsoft.com/office/officeart/2018/2/layout/IconVerticalSolidList"/>
    <dgm:cxn modelId="{D395AFEB-93FC-274A-B7C8-8BAFA41E4CAC}" type="presParOf" srcId="{765AF196-26E3-422A-91E9-0E869281E628}" destId="{04E8B9F3-CA56-4E4E-9493-B4BC20B8B57A}" srcOrd="3" destOrd="0" presId="urn:microsoft.com/office/officeart/2018/2/layout/IconVerticalSolidList"/>
    <dgm:cxn modelId="{D71A225C-822F-4945-BAB0-7FF4914C0375}" type="presParOf" srcId="{92C6BEF0-8157-4C2C-86A8-4DC6C43222BC}" destId="{645C1EA3-BE06-4D46-A197-899DCF1227D9}" srcOrd="1" destOrd="0" presId="urn:microsoft.com/office/officeart/2018/2/layout/IconVerticalSolidList"/>
    <dgm:cxn modelId="{D67F0D5E-66B5-8649-A6E8-B0A6137E46F2}" type="presParOf" srcId="{92C6BEF0-8157-4C2C-86A8-4DC6C43222BC}" destId="{C6388E03-CFD0-4108-8109-1AEC990E2F7C}" srcOrd="2" destOrd="0" presId="urn:microsoft.com/office/officeart/2018/2/layout/IconVerticalSolidList"/>
    <dgm:cxn modelId="{ECAC5AD4-6DB9-5F47-8D0B-57B277B9B6DE}" type="presParOf" srcId="{C6388E03-CFD0-4108-8109-1AEC990E2F7C}" destId="{43B65468-C836-475F-9690-395FAEF3025F}" srcOrd="0" destOrd="0" presId="urn:microsoft.com/office/officeart/2018/2/layout/IconVerticalSolidList"/>
    <dgm:cxn modelId="{AABF378C-0091-FC48-8BCD-8B6FBA3C45C5}" type="presParOf" srcId="{C6388E03-CFD0-4108-8109-1AEC990E2F7C}" destId="{CEDA730A-E898-4594-A52F-5D2D99187FF8}" srcOrd="1" destOrd="0" presId="urn:microsoft.com/office/officeart/2018/2/layout/IconVerticalSolidList"/>
    <dgm:cxn modelId="{603E3762-D512-A240-AB12-F3A4058159E3}" type="presParOf" srcId="{C6388E03-CFD0-4108-8109-1AEC990E2F7C}" destId="{D768634A-3333-4B06-AB13-818858940E8F}" srcOrd="2" destOrd="0" presId="urn:microsoft.com/office/officeart/2018/2/layout/IconVerticalSolidList"/>
    <dgm:cxn modelId="{9E100766-38A6-A042-8D4F-42869DFA2B95}" type="presParOf" srcId="{C6388E03-CFD0-4108-8109-1AEC990E2F7C}" destId="{5E2847A3-81A9-4DA7-ABDB-EEEFD34F78A3}" srcOrd="3" destOrd="0" presId="urn:microsoft.com/office/officeart/2018/2/layout/IconVerticalSolidList"/>
    <dgm:cxn modelId="{22550950-C34C-E841-BF1E-8A254FF601D5}" type="presParOf" srcId="{92C6BEF0-8157-4C2C-86A8-4DC6C43222BC}" destId="{6EA52AA1-FEE2-4804-A400-E9F339D48196}" srcOrd="3" destOrd="0" presId="urn:microsoft.com/office/officeart/2018/2/layout/IconVerticalSolidList"/>
    <dgm:cxn modelId="{E5CF8D3B-1C36-414D-BD29-836BD54DF9B2}" type="presParOf" srcId="{92C6BEF0-8157-4C2C-86A8-4DC6C43222BC}" destId="{E26D60FC-A666-4408-ADAB-AB2B194C1B47}" srcOrd="4" destOrd="0" presId="urn:microsoft.com/office/officeart/2018/2/layout/IconVerticalSolidList"/>
    <dgm:cxn modelId="{96EBBF7E-C231-5242-8E17-0F63C9AC9C34}" type="presParOf" srcId="{E26D60FC-A666-4408-ADAB-AB2B194C1B47}" destId="{7C29D6D0-D459-41A5-B32D-430692FC8255}" srcOrd="0" destOrd="0" presId="urn:microsoft.com/office/officeart/2018/2/layout/IconVerticalSolidList"/>
    <dgm:cxn modelId="{AF168C2D-4BE6-1546-958B-D60877E845F1}" type="presParOf" srcId="{E26D60FC-A666-4408-ADAB-AB2B194C1B47}" destId="{7C2D4603-DC47-47E8-9E2C-F436B68C4756}" srcOrd="1" destOrd="0" presId="urn:microsoft.com/office/officeart/2018/2/layout/IconVerticalSolidList"/>
    <dgm:cxn modelId="{EE8B4E4F-A86A-4F4D-8D6A-DC8F4225A5EF}" type="presParOf" srcId="{E26D60FC-A666-4408-ADAB-AB2B194C1B47}" destId="{D4F8D8B1-8049-40CF-84F8-E0CA3F885436}" srcOrd="2" destOrd="0" presId="urn:microsoft.com/office/officeart/2018/2/layout/IconVerticalSolidList"/>
    <dgm:cxn modelId="{6C7496DA-989D-9E44-B920-B897DD60C797}" type="presParOf" srcId="{E26D60FC-A666-4408-ADAB-AB2B194C1B47}" destId="{84DF41D8-E5F1-4B56-9652-689C84E3B7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52FF4E-477C-4587-A24E-284F57FA445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2775DD1B-463A-4A51-A04F-FD265E8DF3B6}">
      <dgm:prSet/>
      <dgm:spPr/>
      <dgm:t>
        <a:bodyPr/>
        <a:lstStyle/>
        <a:p>
          <a:pPr>
            <a:lnSpc>
              <a:spcPct val="100000"/>
            </a:lnSpc>
            <a:defRPr b="1"/>
          </a:pPr>
          <a:r>
            <a:rPr lang="en-US" b="1"/>
            <a:t>1. User Authentication and Registration</a:t>
          </a:r>
          <a:endParaRPr lang="en-US"/>
        </a:p>
      </dgm:t>
    </dgm:pt>
    <dgm:pt modelId="{1B05B262-2003-4C47-B13D-DBC0D710D247}" type="parTrans" cxnId="{5DFA85C7-9AEF-4356-9576-68709076EF7D}">
      <dgm:prSet/>
      <dgm:spPr/>
      <dgm:t>
        <a:bodyPr/>
        <a:lstStyle/>
        <a:p>
          <a:endParaRPr lang="en-US"/>
        </a:p>
      </dgm:t>
    </dgm:pt>
    <dgm:pt modelId="{7DA0EEBB-878E-4154-AC30-6DB257D336FF}" type="sibTrans" cxnId="{5DFA85C7-9AEF-4356-9576-68709076EF7D}">
      <dgm:prSet/>
      <dgm:spPr/>
      <dgm:t>
        <a:bodyPr/>
        <a:lstStyle/>
        <a:p>
          <a:endParaRPr lang="en-US"/>
        </a:p>
      </dgm:t>
    </dgm:pt>
    <dgm:pt modelId="{57E7063E-F2E4-4394-83DA-643A6F88243A}">
      <dgm:prSet/>
      <dgm:spPr/>
      <dgm:t>
        <a:bodyPr/>
        <a:lstStyle/>
        <a:p>
          <a:pPr>
            <a:lnSpc>
              <a:spcPct val="100000"/>
            </a:lnSpc>
          </a:pPr>
          <a:r>
            <a:rPr lang="en-US" b="1"/>
            <a:t>User Registration:</a:t>
          </a:r>
          <a:r>
            <a:rPr lang="en-US"/>
            <a:t> Users provide username, email, and password.</a:t>
          </a:r>
        </a:p>
      </dgm:t>
    </dgm:pt>
    <dgm:pt modelId="{FD4F65EC-6E75-46F6-9DF1-9793DB8DA688}" type="parTrans" cxnId="{75A0C496-616D-4725-977A-D23AF47F5A7B}">
      <dgm:prSet/>
      <dgm:spPr/>
      <dgm:t>
        <a:bodyPr/>
        <a:lstStyle/>
        <a:p>
          <a:endParaRPr lang="en-US"/>
        </a:p>
      </dgm:t>
    </dgm:pt>
    <dgm:pt modelId="{294925FA-0644-4ABE-9447-96BDFEAB59DA}" type="sibTrans" cxnId="{75A0C496-616D-4725-977A-D23AF47F5A7B}">
      <dgm:prSet/>
      <dgm:spPr/>
      <dgm:t>
        <a:bodyPr/>
        <a:lstStyle/>
        <a:p>
          <a:endParaRPr lang="en-US"/>
        </a:p>
      </dgm:t>
    </dgm:pt>
    <dgm:pt modelId="{222E3DE1-E9D1-43FC-9540-00C913DD8FEC}">
      <dgm:prSet/>
      <dgm:spPr/>
      <dgm:t>
        <a:bodyPr/>
        <a:lstStyle/>
        <a:p>
          <a:pPr>
            <a:lnSpc>
              <a:spcPct val="100000"/>
            </a:lnSpc>
          </a:pPr>
          <a:r>
            <a:rPr lang="en-US" b="1"/>
            <a:t>User Login:</a:t>
          </a:r>
          <a:r>
            <a:rPr lang="en-US"/>
            <a:t> Users log in using email and password.</a:t>
          </a:r>
        </a:p>
      </dgm:t>
    </dgm:pt>
    <dgm:pt modelId="{D5F1A495-5270-41CE-8EFB-0BE6D36AEB0D}" type="parTrans" cxnId="{2B3079D7-7C0D-48C5-9308-10567D5E9C5C}">
      <dgm:prSet/>
      <dgm:spPr/>
      <dgm:t>
        <a:bodyPr/>
        <a:lstStyle/>
        <a:p>
          <a:endParaRPr lang="en-US"/>
        </a:p>
      </dgm:t>
    </dgm:pt>
    <dgm:pt modelId="{A29D5FE1-0AB5-4700-86AC-89BAD15A4144}" type="sibTrans" cxnId="{2B3079D7-7C0D-48C5-9308-10567D5E9C5C}">
      <dgm:prSet/>
      <dgm:spPr/>
      <dgm:t>
        <a:bodyPr/>
        <a:lstStyle/>
        <a:p>
          <a:endParaRPr lang="en-US"/>
        </a:p>
      </dgm:t>
    </dgm:pt>
    <dgm:pt modelId="{F5C8A529-EABF-4687-96D6-4B6BE32059E8}">
      <dgm:prSet/>
      <dgm:spPr/>
      <dgm:t>
        <a:bodyPr/>
        <a:lstStyle/>
        <a:p>
          <a:pPr>
            <a:lnSpc>
              <a:spcPct val="100000"/>
            </a:lnSpc>
          </a:pPr>
          <a:r>
            <a:rPr lang="en-US" b="1"/>
            <a:t>Security:</a:t>
          </a:r>
          <a:r>
            <a:rPr lang="en-US"/>
            <a:t> Information stored securely with hashed passwords.</a:t>
          </a:r>
        </a:p>
      </dgm:t>
    </dgm:pt>
    <dgm:pt modelId="{35F1A937-7F5D-4F5B-A8CC-C4028910CD21}" type="parTrans" cxnId="{83C50EBD-4E44-4301-99C4-2999779D0250}">
      <dgm:prSet/>
      <dgm:spPr/>
      <dgm:t>
        <a:bodyPr/>
        <a:lstStyle/>
        <a:p>
          <a:endParaRPr lang="en-US"/>
        </a:p>
      </dgm:t>
    </dgm:pt>
    <dgm:pt modelId="{280C9BC8-4A59-40AD-8D9C-FB5173D3FCE8}" type="sibTrans" cxnId="{83C50EBD-4E44-4301-99C4-2999779D0250}">
      <dgm:prSet/>
      <dgm:spPr/>
      <dgm:t>
        <a:bodyPr/>
        <a:lstStyle/>
        <a:p>
          <a:endParaRPr lang="en-US"/>
        </a:p>
      </dgm:t>
    </dgm:pt>
    <dgm:pt modelId="{D01173C5-F4D0-42A7-9C43-FD3F0BB6D731}">
      <dgm:prSet/>
      <dgm:spPr/>
      <dgm:t>
        <a:bodyPr/>
        <a:lstStyle/>
        <a:p>
          <a:pPr>
            <a:lnSpc>
              <a:spcPct val="100000"/>
            </a:lnSpc>
            <a:defRPr b="1"/>
          </a:pPr>
          <a:r>
            <a:rPr lang="en-US" b="1"/>
            <a:t>2. Product Management</a:t>
          </a:r>
          <a:endParaRPr lang="en-US"/>
        </a:p>
      </dgm:t>
    </dgm:pt>
    <dgm:pt modelId="{7AF52D96-CC20-49B9-A6F8-DADD275AFC63}" type="parTrans" cxnId="{3F541871-9CF5-435C-9234-FF8A76BB4D5C}">
      <dgm:prSet/>
      <dgm:spPr/>
      <dgm:t>
        <a:bodyPr/>
        <a:lstStyle/>
        <a:p>
          <a:endParaRPr lang="en-US"/>
        </a:p>
      </dgm:t>
    </dgm:pt>
    <dgm:pt modelId="{5A64F16B-35FA-45EE-A884-CB563B2F941B}" type="sibTrans" cxnId="{3F541871-9CF5-435C-9234-FF8A76BB4D5C}">
      <dgm:prSet/>
      <dgm:spPr/>
      <dgm:t>
        <a:bodyPr/>
        <a:lstStyle/>
        <a:p>
          <a:endParaRPr lang="en-US"/>
        </a:p>
      </dgm:t>
    </dgm:pt>
    <dgm:pt modelId="{7339E7D3-EEFB-4105-B99D-F0FD52C4CC34}">
      <dgm:prSet/>
      <dgm:spPr/>
      <dgm:t>
        <a:bodyPr/>
        <a:lstStyle/>
        <a:p>
          <a:pPr>
            <a:lnSpc>
              <a:spcPct val="100000"/>
            </a:lnSpc>
          </a:pPr>
          <a:r>
            <a:rPr lang="en-US" b="1"/>
            <a:t>Seller Registration:</a:t>
          </a:r>
          <a:r>
            <a:rPr lang="en-US"/>
            <a:t> Third-party companies register as sellers.</a:t>
          </a:r>
        </a:p>
      </dgm:t>
    </dgm:pt>
    <dgm:pt modelId="{8DBC4035-FE66-4FE8-8684-DFFA7738B42A}" type="parTrans" cxnId="{ADC1AF6F-E5E6-4BE8-A881-8FA5EBA9DE51}">
      <dgm:prSet/>
      <dgm:spPr/>
      <dgm:t>
        <a:bodyPr/>
        <a:lstStyle/>
        <a:p>
          <a:endParaRPr lang="en-US"/>
        </a:p>
      </dgm:t>
    </dgm:pt>
    <dgm:pt modelId="{14E73204-1661-465E-A612-6A0B468AD542}" type="sibTrans" cxnId="{ADC1AF6F-E5E6-4BE8-A881-8FA5EBA9DE51}">
      <dgm:prSet/>
      <dgm:spPr/>
      <dgm:t>
        <a:bodyPr/>
        <a:lstStyle/>
        <a:p>
          <a:endParaRPr lang="en-US"/>
        </a:p>
      </dgm:t>
    </dgm:pt>
    <dgm:pt modelId="{CD6CA801-1A07-4BCF-8BFC-F670734A6F95}">
      <dgm:prSet/>
      <dgm:spPr/>
      <dgm:t>
        <a:bodyPr/>
        <a:lstStyle/>
        <a:p>
          <a:pPr>
            <a:lnSpc>
              <a:spcPct val="100000"/>
            </a:lnSpc>
          </a:pPr>
          <a:r>
            <a:rPr lang="en-US" b="1"/>
            <a:t>Product Listing:</a:t>
          </a:r>
          <a:r>
            <a:rPr lang="en-US"/>
            <a:t> Sellers list and manage products (name, description, price, quantity, category).</a:t>
          </a:r>
        </a:p>
      </dgm:t>
    </dgm:pt>
    <dgm:pt modelId="{1DFFD3ED-1C17-49C6-AF92-0F4E48ABDF19}" type="parTrans" cxnId="{E2DA4BA1-B799-4BD5-AF35-4B7E0A5DCD1F}">
      <dgm:prSet/>
      <dgm:spPr/>
      <dgm:t>
        <a:bodyPr/>
        <a:lstStyle/>
        <a:p>
          <a:endParaRPr lang="en-US"/>
        </a:p>
      </dgm:t>
    </dgm:pt>
    <dgm:pt modelId="{43DF4B3F-5FDF-42B9-9D34-DFD07C698FD0}" type="sibTrans" cxnId="{E2DA4BA1-B799-4BD5-AF35-4B7E0A5DCD1F}">
      <dgm:prSet/>
      <dgm:spPr/>
      <dgm:t>
        <a:bodyPr/>
        <a:lstStyle/>
        <a:p>
          <a:endParaRPr lang="en-US"/>
        </a:p>
      </dgm:t>
    </dgm:pt>
    <dgm:pt modelId="{C2291D46-57E2-42D9-A99C-5C8F823EAD6E}">
      <dgm:prSet/>
      <dgm:spPr/>
      <dgm:t>
        <a:bodyPr/>
        <a:lstStyle/>
        <a:p>
          <a:pPr>
            <a:lnSpc>
              <a:spcPct val="100000"/>
            </a:lnSpc>
            <a:defRPr b="1"/>
          </a:pPr>
          <a:r>
            <a:rPr lang="en-US" b="1"/>
            <a:t>3. Product Listings</a:t>
          </a:r>
          <a:endParaRPr lang="en-US"/>
        </a:p>
      </dgm:t>
    </dgm:pt>
    <dgm:pt modelId="{2AE13008-CB08-4EB1-A0D4-72C1129E9EBF}" type="parTrans" cxnId="{FABDAF95-1848-4968-A6C1-88341F5C7D26}">
      <dgm:prSet/>
      <dgm:spPr/>
      <dgm:t>
        <a:bodyPr/>
        <a:lstStyle/>
        <a:p>
          <a:endParaRPr lang="en-US"/>
        </a:p>
      </dgm:t>
    </dgm:pt>
    <dgm:pt modelId="{761BC4E2-84A0-42D9-A9AA-E190734BBAF7}" type="sibTrans" cxnId="{FABDAF95-1848-4968-A6C1-88341F5C7D26}">
      <dgm:prSet/>
      <dgm:spPr/>
      <dgm:t>
        <a:bodyPr/>
        <a:lstStyle/>
        <a:p>
          <a:endParaRPr lang="en-US"/>
        </a:p>
      </dgm:t>
    </dgm:pt>
    <dgm:pt modelId="{EA895444-BFC1-484A-BB33-53A7D0B75ADA}">
      <dgm:prSet/>
      <dgm:spPr/>
      <dgm:t>
        <a:bodyPr/>
        <a:lstStyle/>
        <a:p>
          <a:pPr>
            <a:lnSpc>
              <a:spcPct val="100000"/>
            </a:lnSpc>
          </a:pPr>
          <a:r>
            <a:rPr lang="en-US" b="1"/>
            <a:t>Browse and Search:</a:t>
          </a:r>
          <a:r>
            <a:rPr lang="en-US"/>
            <a:t> Users browse products by categories, keywords, and filters.</a:t>
          </a:r>
        </a:p>
      </dgm:t>
    </dgm:pt>
    <dgm:pt modelId="{484BF973-2E51-4863-9C79-6888F2E44E02}" type="parTrans" cxnId="{81E20BC9-2DB7-477D-9047-605DA80736ED}">
      <dgm:prSet/>
      <dgm:spPr/>
      <dgm:t>
        <a:bodyPr/>
        <a:lstStyle/>
        <a:p>
          <a:endParaRPr lang="en-US"/>
        </a:p>
      </dgm:t>
    </dgm:pt>
    <dgm:pt modelId="{4877D095-1069-4840-BB7A-E0C43924FB27}" type="sibTrans" cxnId="{81E20BC9-2DB7-477D-9047-605DA80736ED}">
      <dgm:prSet/>
      <dgm:spPr/>
      <dgm:t>
        <a:bodyPr/>
        <a:lstStyle/>
        <a:p>
          <a:endParaRPr lang="en-US"/>
        </a:p>
      </dgm:t>
    </dgm:pt>
    <dgm:pt modelId="{F59FCCB7-A1D7-4B55-A00A-5C9CA750868B}">
      <dgm:prSet/>
      <dgm:spPr/>
      <dgm:t>
        <a:bodyPr/>
        <a:lstStyle/>
        <a:p>
          <a:pPr>
            <a:lnSpc>
              <a:spcPct val="100000"/>
            </a:lnSpc>
            <a:defRPr b="1"/>
          </a:pPr>
          <a:r>
            <a:rPr lang="en-US" b="1"/>
            <a:t>4. Shopping Cart and Order Management</a:t>
          </a:r>
          <a:endParaRPr lang="en-US"/>
        </a:p>
      </dgm:t>
    </dgm:pt>
    <dgm:pt modelId="{4EDDFD5D-9DC6-4445-8B53-02B06CFB0A61}" type="parTrans" cxnId="{DAF8553B-C3C5-447D-9E9B-930388D4EAA5}">
      <dgm:prSet/>
      <dgm:spPr/>
      <dgm:t>
        <a:bodyPr/>
        <a:lstStyle/>
        <a:p>
          <a:endParaRPr lang="en-US"/>
        </a:p>
      </dgm:t>
    </dgm:pt>
    <dgm:pt modelId="{5237133E-69F2-4588-AF53-AA2869CC3FF3}" type="sibTrans" cxnId="{DAF8553B-C3C5-447D-9E9B-930388D4EAA5}">
      <dgm:prSet/>
      <dgm:spPr/>
      <dgm:t>
        <a:bodyPr/>
        <a:lstStyle/>
        <a:p>
          <a:endParaRPr lang="en-US"/>
        </a:p>
      </dgm:t>
    </dgm:pt>
    <dgm:pt modelId="{C7C43D6F-C899-4A6D-85AE-4205251D81B8}">
      <dgm:prSet/>
      <dgm:spPr/>
      <dgm:t>
        <a:bodyPr/>
        <a:lstStyle/>
        <a:p>
          <a:pPr>
            <a:lnSpc>
              <a:spcPct val="100000"/>
            </a:lnSpc>
          </a:pPr>
          <a:r>
            <a:rPr lang="en-US" b="1"/>
            <a:t>Shopping Cart:</a:t>
          </a:r>
          <a:r>
            <a:rPr lang="en-US"/>
            <a:t> Users add products to the cart, view contents, and proceed to checkout.</a:t>
          </a:r>
        </a:p>
      </dgm:t>
    </dgm:pt>
    <dgm:pt modelId="{B628BAEB-25AF-4F32-99F4-2E07A0FA0EAA}" type="parTrans" cxnId="{7D91C4F1-7553-40B9-8125-D649F7302770}">
      <dgm:prSet/>
      <dgm:spPr/>
      <dgm:t>
        <a:bodyPr/>
        <a:lstStyle/>
        <a:p>
          <a:endParaRPr lang="en-US"/>
        </a:p>
      </dgm:t>
    </dgm:pt>
    <dgm:pt modelId="{2548D94F-7771-436D-A56B-772FB827B089}" type="sibTrans" cxnId="{7D91C4F1-7553-40B9-8125-D649F7302770}">
      <dgm:prSet/>
      <dgm:spPr/>
      <dgm:t>
        <a:bodyPr/>
        <a:lstStyle/>
        <a:p>
          <a:endParaRPr lang="en-US"/>
        </a:p>
      </dgm:t>
    </dgm:pt>
    <dgm:pt modelId="{E58EBB78-2237-44D1-A687-19CF64C59A0F}">
      <dgm:prSet/>
      <dgm:spPr/>
      <dgm:t>
        <a:bodyPr/>
        <a:lstStyle/>
        <a:p>
          <a:pPr>
            <a:lnSpc>
              <a:spcPct val="100000"/>
            </a:lnSpc>
          </a:pPr>
          <a:r>
            <a:rPr lang="en-US" b="1"/>
            <a:t>Checkout Process:</a:t>
          </a:r>
          <a:r>
            <a:rPr lang="en-US"/>
            <a:t> Secure checkout with order summary and payment integration.</a:t>
          </a:r>
        </a:p>
      </dgm:t>
    </dgm:pt>
    <dgm:pt modelId="{91CF2896-68C5-4D4C-BE3B-573B941F30E3}" type="parTrans" cxnId="{B13B0278-641C-47DF-9F44-5260458819D1}">
      <dgm:prSet/>
      <dgm:spPr/>
      <dgm:t>
        <a:bodyPr/>
        <a:lstStyle/>
        <a:p>
          <a:endParaRPr lang="en-US"/>
        </a:p>
      </dgm:t>
    </dgm:pt>
    <dgm:pt modelId="{1374AE63-BAA5-4F28-AE55-86E3D72415E6}" type="sibTrans" cxnId="{B13B0278-641C-47DF-9F44-5260458819D1}">
      <dgm:prSet/>
      <dgm:spPr/>
      <dgm:t>
        <a:bodyPr/>
        <a:lstStyle/>
        <a:p>
          <a:endParaRPr lang="en-US"/>
        </a:p>
      </dgm:t>
    </dgm:pt>
    <dgm:pt modelId="{05475026-CA14-40C4-BD8F-02034D4DB09E}">
      <dgm:prSet/>
      <dgm:spPr/>
      <dgm:t>
        <a:bodyPr/>
        <a:lstStyle/>
        <a:p>
          <a:pPr>
            <a:lnSpc>
              <a:spcPct val="100000"/>
            </a:lnSpc>
            <a:defRPr b="1"/>
          </a:pPr>
          <a:r>
            <a:rPr lang="en-US" b="1"/>
            <a:t>5. User Profiles</a:t>
          </a:r>
          <a:endParaRPr lang="en-US" dirty="0"/>
        </a:p>
      </dgm:t>
    </dgm:pt>
    <dgm:pt modelId="{C6C0DD52-5542-41EE-B78C-4DD97CC8004C}" type="parTrans" cxnId="{622748FE-30AE-4D94-8D6D-8AC5FC05D151}">
      <dgm:prSet/>
      <dgm:spPr/>
      <dgm:t>
        <a:bodyPr/>
        <a:lstStyle/>
        <a:p>
          <a:endParaRPr lang="en-US"/>
        </a:p>
      </dgm:t>
    </dgm:pt>
    <dgm:pt modelId="{E1E2ABB1-7171-48FB-B42C-9AE6378D5357}" type="sibTrans" cxnId="{622748FE-30AE-4D94-8D6D-8AC5FC05D151}">
      <dgm:prSet/>
      <dgm:spPr/>
      <dgm:t>
        <a:bodyPr/>
        <a:lstStyle/>
        <a:p>
          <a:endParaRPr lang="en-US"/>
        </a:p>
      </dgm:t>
    </dgm:pt>
    <dgm:pt modelId="{3B843C1D-8451-4714-BBAB-BD91E293A740}">
      <dgm:prSet/>
      <dgm:spPr/>
      <dgm:t>
        <a:bodyPr/>
        <a:lstStyle/>
        <a:p>
          <a:pPr>
            <a:lnSpc>
              <a:spcPct val="100000"/>
            </a:lnSpc>
          </a:pPr>
          <a:r>
            <a:rPr lang="en-US" b="1"/>
            <a:t>Profile Pages:</a:t>
          </a:r>
          <a:r>
            <a:rPr lang="en-US"/>
            <a:t> Display order history, contact details, and basic information.</a:t>
          </a:r>
        </a:p>
      </dgm:t>
    </dgm:pt>
    <dgm:pt modelId="{B7BE4473-512A-4C2F-8327-7DA1820A188B}" type="parTrans" cxnId="{66F8A494-4C20-4D69-A841-528CA51E57D4}">
      <dgm:prSet/>
      <dgm:spPr/>
      <dgm:t>
        <a:bodyPr/>
        <a:lstStyle/>
        <a:p>
          <a:endParaRPr lang="en-US"/>
        </a:p>
      </dgm:t>
    </dgm:pt>
    <dgm:pt modelId="{2054894D-805C-4F11-8CDA-3E70ED7A6AA7}" type="sibTrans" cxnId="{66F8A494-4C20-4D69-A841-528CA51E57D4}">
      <dgm:prSet/>
      <dgm:spPr/>
      <dgm:t>
        <a:bodyPr/>
        <a:lstStyle/>
        <a:p>
          <a:endParaRPr lang="en-US"/>
        </a:p>
      </dgm:t>
    </dgm:pt>
    <dgm:pt modelId="{9F615571-FFBD-4F67-BA23-1749D3670A48}">
      <dgm:prSet/>
      <dgm:spPr/>
      <dgm:t>
        <a:bodyPr/>
        <a:lstStyle/>
        <a:p>
          <a:pPr>
            <a:lnSpc>
              <a:spcPct val="100000"/>
            </a:lnSpc>
          </a:pPr>
          <a:r>
            <a:rPr lang="en-US" b="1"/>
            <a:t>Order History:</a:t>
          </a:r>
          <a:r>
            <a:rPr lang="en-US"/>
            <a:t> Users view order history and details.</a:t>
          </a:r>
        </a:p>
      </dgm:t>
    </dgm:pt>
    <dgm:pt modelId="{F1F1D8D6-7F1C-44CF-9DBA-9E1E43AFBE61}" type="parTrans" cxnId="{EC4FB64F-7B61-4C1B-BE7C-DC45D5BD0CCF}">
      <dgm:prSet/>
      <dgm:spPr/>
      <dgm:t>
        <a:bodyPr/>
        <a:lstStyle/>
        <a:p>
          <a:endParaRPr lang="en-US"/>
        </a:p>
      </dgm:t>
    </dgm:pt>
    <dgm:pt modelId="{D3145ABB-784C-4BAF-9A11-4BA02A2A5271}" type="sibTrans" cxnId="{EC4FB64F-7B61-4C1B-BE7C-DC45D5BD0CCF}">
      <dgm:prSet/>
      <dgm:spPr/>
      <dgm:t>
        <a:bodyPr/>
        <a:lstStyle/>
        <a:p>
          <a:endParaRPr lang="en-US"/>
        </a:p>
      </dgm:t>
    </dgm:pt>
    <dgm:pt modelId="{752D542D-1ED2-4F40-8802-7AC9E53EEEEC}">
      <dgm:prSet/>
      <dgm:spPr/>
      <dgm:t>
        <a:bodyPr/>
        <a:lstStyle/>
        <a:p>
          <a:pPr>
            <a:lnSpc>
              <a:spcPct val="100000"/>
            </a:lnSpc>
          </a:pPr>
          <a:r>
            <a:rPr lang="en-US" b="1"/>
            <a:t>Seller Profiles:</a:t>
          </a:r>
          <a:r>
            <a:rPr lang="en-US"/>
            <a:t> Sellers manage product listings, basic info, and reviews.</a:t>
          </a:r>
        </a:p>
      </dgm:t>
    </dgm:pt>
    <dgm:pt modelId="{2D8403F9-C5F3-4913-80DC-8FDE1B549BE8}" type="parTrans" cxnId="{0452019D-7FBE-46B7-9525-8D30803EFB16}">
      <dgm:prSet/>
      <dgm:spPr/>
      <dgm:t>
        <a:bodyPr/>
        <a:lstStyle/>
        <a:p>
          <a:endParaRPr lang="en-US"/>
        </a:p>
      </dgm:t>
    </dgm:pt>
    <dgm:pt modelId="{3B7CB56B-615D-44DB-A0E4-70D993AA7733}" type="sibTrans" cxnId="{0452019D-7FBE-46B7-9525-8D30803EFB16}">
      <dgm:prSet/>
      <dgm:spPr/>
      <dgm:t>
        <a:bodyPr/>
        <a:lstStyle/>
        <a:p>
          <a:endParaRPr lang="en-US"/>
        </a:p>
      </dgm:t>
    </dgm:pt>
    <dgm:pt modelId="{DE316584-9C71-6242-8BF6-1ED4B53DF74F}" type="pres">
      <dgm:prSet presAssocID="{0652FF4E-477C-4587-A24E-284F57FA445F}" presName="diagram" presStyleCnt="0">
        <dgm:presLayoutVars>
          <dgm:chPref val="1"/>
          <dgm:dir/>
          <dgm:animOne val="branch"/>
          <dgm:animLvl val="lvl"/>
          <dgm:resizeHandles/>
        </dgm:presLayoutVars>
      </dgm:prSet>
      <dgm:spPr/>
    </dgm:pt>
    <dgm:pt modelId="{AF831934-C75F-DD48-9458-BD1467E9CA84}" type="pres">
      <dgm:prSet presAssocID="{2775DD1B-463A-4A51-A04F-FD265E8DF3B6}" presName="root" presStyleCnt="0"/>
      <dgm:spPr/>
    </dgm:pt>
    <dgm:pt modelId="{54FBE051-3ACB-C848-BA6E-152D0BA6484F}" type="pres">
      <dgm:prSet presAssocID="{2775DD1B-463A-4A51-A04F-FD265E8DF3B6}" presName="rootComposite" presStyleCnt="0"/>
      <dgm:spPr/>
    </dgm:pt>
    <dgm:pt modelId="{9DEB93D4-3082-0D4C-885B-E72D7DF7F4E9}" type="pres">
      <dgm:prSet presAssocID="{2775DD1B-463A-4A51-A04F-FD265E8DF3B6}" presName="rootText" presStyleLbl="node1" presStyleIdx="0" presStyleCnt="5"/>
      <dgm:spPr/>
    </dgm:pt>
    <dgm:pt modelId="{BEC0722B-4D5D-0D4E-AEDE-A23FF0E4DEF0}" type="pres">
      <dgm:prSet presAssocID="{2775DD1B-463A-4A51-A04F-FD265E8DF3B6}" presName="rootConnector" presStyleLbl="node1" presStyleIdx="0" presStyleCnt="5"/>
      <dgm:spPr/>
    </dgm:pt>
    <dgm:pt modelId="{56C42C0B-EEF9-FF40-AF4A-4690A4FA4D5B}" type="pres">
      <dgm:prSet presAssocID="{2775DD1B-463A-4A51-A04F-FD265E8DF3B6}" presName="childShape" presStyleCnt="0"/>
      <dgm:spPr/>
    </dgm:pt>
    <dgm:pt modelId="{EE585099-8747-BE4C-BB8D-864BE1AEADD5}" type="pres">
      <dgm:prSet presAssocID="{FD4F65EC-6E75-46F6-9DF1-9793DB8DA688}" presName="Name13" presStyleLbl="parChTrans1D2" presStyleIdx="0" presStyleCnt="11"/>
      <dgm:spPr/>
    </dgm:pt>
    <dgm:pt modelId="{A985561D-2E10-E94A-8E7D-C83069915C49}" type="pres">
      <dgm:prSet presAssocID="{57E7063E-F2E4-4394-83DA-643A6F88243A}" presName="childText" presStyleLbl="bgAcc1" presStyleIdx="0" presStyleCnt="11">
        <dgm:presLayoutVars>
          <dgm:bulletEnabled val="1"/>
        </dgm:presLayoutVars>
      </dgm:prSet>
      <dgm:spPr/>
    </dgm:pt>
    <dgm:pt modelId="{333592B2-2F22-A140-BEC8-4E3D3E8B277B}" type="pres">
      <dgm:prSet presAssocID="{D5F1A495-5270-41CE-8EFB-0BE6D36AEB0D}" presName="Name13" presStyleLbl="parChTrans1D2" presStyleIdx="1" presStyleCnt="11"/>
      <dgm:spPr/>
    </dgm:pt>
    <dgm:pt modelId="{D26A731F-2ECD-D44E-ACAE-80E43DECAE35}" type="pres">
      <dgm:prSet presAssocID="{222E3DE1-E9D1-43FC-9540-00C913DD8FEC}" presName="childText" presStyleLbl="bgAcc1" presStyleIdx="1" presStyleCnt="11">
        <dgm:presLayoutVars>
          <dgm:bulletEnabled val="1"/>
        </dgm:presLayoutVars>
      </dgm:prSet>
      <dgm:spPr/>
    </dgm:pt>
    <dgm:pt modelId="{7B9752FE-F9D8-B34B-BF13-7A086F282373}" type="pres">
      <dgm:prSet presAssocID="{35F1A937-7F5D-4F5B-A8CC-C4028910CD21}" presName="Name13" presStyleLbl="parChTrans1D2" presStyleIdx="2" presStyleCnt="11"/>
      <dgm:spPr/>
    </dgm:pt>
    <dgm:pt modelId="{9846109A-F7ED-804A-ACCF-79EE44610381}" type="pres">
      <dgm:prSet presAssocID="{F5C8A529-EABF-4687-96D6-4B6BE32059E8}" presName="childText" presStyleLbl="bgAcc1" presStyleIdx="2" presStyleCnt="11">
        <dgm:presLayoutVars>
          <dgm:bulletEnabled val="1"/>
        </dgm:presLayoutVars>
      </dgm:prSet>
      <dgm:spPr/>
    </dgm:pt>
    <dgm:pt modelId="{1D79A165-85B5-8B43-9CE5-0F86E1968474}" type="pres">
      <dgm:prSet presAssocID="{D01173C5-F4D0-42A7-9C43-FD3F0BB6D731}" presName="root" presStyleCnt="0"/>
      <dgm:spPr/>
    </dgm:pt>
    <dgm:pt modelId="{CB2CA4B5-B045-6F40-A413-237A14335D14}" type="pres">
      <dgm:prSet presAssocID="{D01173C5-F4D0-42A7-9C43-FD3F0BB6D731}" presName="rootComposite" presStyleCnt="0"/>
      <dgm:spPr/>
    </dgm:pt>
    <dgm:pt modelId="{DCCC8907-4C38-9846-B13B-7E0C1AE25DEF}" type="pres">
      <dgm:prSet presAssocID="{D01173C5-F4D0-42A7-9C43-FD3F0BB6D731}" presName="rootText" presStyleLbl="node1" presStyleIdx="1" presStyleCnt="5"/>
      <dgm:spPr/>
    </dgm:pt>
    <dgm:pt modelId="{10550753-7D1F-3E4C-A5CE-E39595D363DA}" type="pres">
      <dgm:prSet presAssocID="{D01173C5-F4D0-42A7-9C43-FD3F0BB6D731}" presName="rootConnector" presStyleLbl="node1" presStyleIdx="1" presStyleCnt="5"/>
      <dgm:spPr/>
    </dgm:pt>
    <dgm:pt modelId="{140334A7-371C-5A47-8EDC-D13A11726687}" type="pres">
      <dgm:prSet presAssocID="{D01173C5-F4D0-42A7-9C43-FD3F0BB6D731}" presName="childShape" presStyleCnt="0"/>
      <dgm:spPr/>
    </dgm:pt>
    <dgm:pt modelId="{F1114124-0ABC-004C-A267-1FDF578C24E4}" type="pres">
      <dgm:prSet presAssocID="{8DBC4035-FE66-4FE8-8684-DFFA7738B42A}" presName="Name13" presStyleLbl="parChTrans1D2" presStyleIdx="3" presStyleCnt="11"/>
      <dgm:spPr/>
    </dgm:pt>
    <dgm:pt modelId="{B3736A12-DAB5-8948-9064-4FC48E71B135}" type="pres">
      <dgm:prSet presAssocID="{7339E7D3-EEFB-4105-B99D-F0FD52C4CC34}" presName="childText" presStyleLbl="bgAcc1" presStyleIdx="3" presStyleCnt="11">
        <dgm:presLayoutVars>
          <dgm:bulletEnabled val="1"/>
        </dgm:presLayoutVars>
      </dgm:prSet>
      <dgm:spPr/>
    </dgm:pt>
    <dgm:pt modelId="{0ACD7680-D452-424A-A67E-A32AA81EA3ED}" type="pres">
      <dgm:prSet presAssocID="{1DFFD3ED-1C17-49C6-AF92-0F4E48ABDF19}" presName="Name13" presStyleLbl="parChTrans1D2" presStyleIdx="4" presStyleCnt="11"/>
      <dgm:spPr/>
    </dgm:pt>
    <dgm:pt modelId="{E1EA66B4-9C51-E84B-A19C-2A6058327413}" type="pres">
      <dgm:prSet presAssocID="{CD6CA801-1A07-4BCF-8BFC-F670734A6F95}" presName="childText" presStyleLbl="bgAcc1" presStyleIdx="4" presStyleCnt="11">
        <dgm:presLayoutVars>
          <dgm:bulletEnabled val="1"/>
        </dgm:presLayoutVars>
      </dgm:prSet>
      <dgm:spPr/>
    </dgm:pt>
    <dgm:pt modelId="{A1A085A0-5FA6-584D-86FB-08BBADDD0771}" type="pres">
      <dgm:prSet presAssocID="{C2291D46-57E2-42D9-A99C-5C8F823EAD6E}" presName="root" presStyleCnt="0"/>
      <dgm:spPr/>
    </dgm:pt>
    <dgm:pt modelId="{AC0FB4CF-11C3-C645-8CAB-6BA7AAFF8A50}" type="pres">
      <dgm:prSet presAssocID="{C2291D46-57E2-42D9-A99C-5C8F823EAD6E}" presName="rootComposite" presStyleCnt="0"/>
      <dgm:spPr/>
    </dgm:pt>
    <dgm:pt modelId="{650C935E-A60C-464B-97D8-9718DAC0EE0B}" type="pres">
      <dgm:prSet presAssocID="{C2291D46-57E2-42D9-A99C-5C8F823EAD6E}" presName="rootText" presStyleLbl="node1" presStyleIdx="2" presStyleCnt="5"/>
      <dgm:spPr/>
    </dgm:pt>
    <dgm:pt modelId="{2087E053-D915-C44D-A92B-D4675F733FDC}" type="pres">
      <dgm:prSet presAssocID="{C2291D46-57E2-42D9-A99C-5C8F823EAD6E}" presName="rootConnector" presStyleLbl="node1" presStyleIdx="2" presStyleCnt="5"/>
      <dgm:spPr/>
    </dgm:pt>
    <dgm:pt modelId="{35F0FB53-BE27-A042-B417-D359463E2F4B}" type="pres">
      <dgm:prSet presAssocID="{C2291D46-57E2-42D9-A99C-5C8F823EAD6E}" presName="childShape" presStyleCnt="0"/>
      <dgm:spPr/>
    </dgm:pt>
    <dgm:pt modelId="{E73AE4CA-3FC0-8548-8C77-4FE13D652A4E}" type="pres">
      <dgm:prSet presAssocID="{484BF973-2E51-4863-9C79-6888F2E44E02}" presName="Name13" presStyleLbl="parChTrans1D2" presStyleIdx="5" presStyleCnt="11"/>
      <dgm:spPr/>
    </dgm:pt>
    <dgm:pt modelId="{AEA67B7B-430A-EA4B-9664-79E93EEA684E}" type="pres">
      <dgm:prSet presAssocID="{EA895444-BFC1-484A-BB33-53A7D0B75ADA}" presName="childText" presStyleLbl="bgAcc1" presStyleIdx="5" presStyleCnt="11">
        <dgm:presLayoutVars>
          <dgm:bulletEnabled val="1"/>
        </dgm:presLayoutVars>
      </dgm:prSet>
      <dgm:spPr/>
    </dgm:pt>
    <dgm:pt modelId="{852CFC2D-457D-2A44-B02F-2F5CFFE8BF12}" type="pres">
      <dgm:prSet presAssocID="{F59FCCB7-A1D7-4B55-A00A-5C9CA750868B}" presName="root" presStyleCnt="0"/>
      <dgm:spPr/>
    </dgm:pt>
    <dgm:pt modelId="{AEEC0CB1-04C8-C44A-8596-85944CC04E82}" type="pres">
      <dgm:prSet presAssocID="{F59FCCB7-A1D7-4B55-A00A-5C9CA750868B}" presName="rootComposite" presStyleCnt="0"/>
      <dgm:spPr/>
    </dgm:pt>
    <dgm:pt modelId="{2C020E51-ED95-4F4C-8C0F-7FCFE11D44C1}" type="pres">
      <dgm:prSet presAssocID="{F59FCCB7-A1D7-4B55-A00A-5C9CA750868B}" presName="rootText" presStyleLbl="node1" presStyleIdx="3" presStyleCnt="5"/>
      <dgm:spPr/>
    </dgm:pt>
    <dgm:pt modelId="{921155B8-EDD2-C744-8CE7-3526052C39C8}" type="pres">
      <dgm:prSet presAssocID="{F59FCCB7-A1D7-4B55-A00A-5C9CA750868B}" presName="rootConnector" presStyleLbl="node1" presStyleIdx="3" presStyleCnt="5"/>
      <dgm:spPr/>
    </dgm:pt>
    <dgm:pt modelId="{3D1FCFAC-78DE-5B41-8216-C9B00EE1ED00}" type="pres">
      <dgm:prSet presAssocID="{F59FCCB7-A1D7-4B55-A00A-5C9CA750868B}" presName="childShape" presStyleCnt="0"/>
      <dgm:spPr/>
    </dgm:pt>
    <dgm:pt modelId="{91246B95-0A46-BB4F-B229-3FD76ADD6AC5}" type="pres">
      <dgm:prSet presAssocID="{B628BAEB-25AF-4F32-99F4-2E07A0FA0EAA}" presName="Name13" presStyleLbl="parChTrans1D2" presStyleIdx="6" presStyleCnt="11"/>
      <dgm:spPr/>
    </dgm:pt>
    <dgm:pt modelId="{6C41BE87-A0D1-CE4F-9A98-8FE5C94F74B2}" type="pres">
      <dgm:prSet presAssocID="{C7C43D6F-C899-4A6D-85AE-4205251D81B8}" presName="childText" presStyleLbl="bgAcc1" presStyleIdx="6" presStyleCnt="11">
        <dgm:presLayoutVars>
          <dgm:bulletEnabled val="1"/>
        </dgm:presLayoutVars>
      </dgm:prSet>
      <dgm:spPr/>
    </dgm:pt>
    <dgm:pt modelId="{35B6AD2A-4F77-034B-9DAE-CC453E05CAF4}" type="pres">
      <dgm:prSet presAssocID="{91CF2896-68C5-4D4C-BE3B-573B941F30E3}" presName="Name13" presStyleLbl="parChTrans1D2" presStyleIdx="7" presStyleCnt="11"/>
      <dgm:spPr/>
    </dgm:pt>
    <dgm:pt modelId="{BAE7E071-9E10-E64C-B221-56B3DED43944}" type="pres">
      <dgm:prSet presAssocID="{E58EBB78-2237-44D1-A687-19CF64C59A0F}" presName="childText" presStyleLbl="bgAcc1" presStyleIdx="7" presStyleCnt="11">
        <dgm:presLayoutVars>
          <dgm:bulletEnabled val="1"/>
        </dgm:presLayoutVars>
      </dgm:prSet>
      <dgm:spPr/>
    </dgm:pt>
    <dgm:pt modelId="{86B94EA6-54DD-344C-BD5C-922782B88CD8}" type="pres">
      <dgm:prSet presAssocID="{05475026-CA14-40C4-BD8F-02034D4DB09E}" presName="root" presStyleCnt="0"/>
      <dgm:spPr/>
    </dgm:pt>
    <dgm:pt modelId="{020D1D9A-E67F-D349-8D94-1D37E78A99D0}" type="pres">
      <dgm:prSet presAssocID="{05475026-CA14-40C4-BD8F-02034D4DB09E}" presName="rootComposite" presStyleCnt="0"/>
      <dgm:spPr/>
    </dgm:pt>
    <dgm:pt modelId="{904F56A8-A4D6-D242-B881-4A7B95A31300}" type="pres">
      <dgm:prSet presAssocID="{05475026-CA14-40C4-BD8F-02034D4DB09E}" presName="rootText" presStyleLbl="node1" presStyleIdx="4" presStyleCnt="5"/>
      <dgm:spPr/>
    </dgm:pt>
    <dgm:pt modelId="{95774E71-98CD-4E41-8DA9-14195C2575F9}" type="pres">
      <dgm:prSet presAssocID="{05475026-CA14-40C4-BD8F-02034D4DB09E}" presName="rootConnector" presStyleLbl="node1" presStyleIdx="4" presStyleCnt="5"/>
      <dgm:spPr/>
    </dgm:pt>
    <dgm:pt modelId="{F92A196E-A220-1048-B305-2997486F991E}" type="pres">
      <dgm:prSet presAssocID="{05475026-CA14-40C4-BD8F-02034D4DB09E}" presName="childShape" presStyleCnt="0"/>
      <dgm:spPr/>
    </dgm:pt>
    <dgm:pt modelId="{75BD0863-173D-C54E-B7D6-BC9F3D8006A2}" type="pres">
      <dgm:prSet presAssocID="{B7BE4473-512A-4C2F-8327-7DA1820A188B}" presName="Name13" presStyleLbl="parChTrans1D2" presStyleIdx="8" presStyleCnt="11"/>
      <dgm:spPr/>
    </dgm:pt>
    <dgm:pt modelId="{23894D67-7BDA-3A4A-A804-74C2DBE58866}" type="pres">
      <dgm:prSet presAssocID="{3B843C1D-8451-4714-BBAB-BD91E293A740}" presName="childText" presStyleLbl="bgAcc1" presStyleIdx="8" presStyleCnt="11">
        <dgm:presLayoutVars>
          <dgm:bulletEnabled val="1"/>
        </dgm:presLayoutVars>
      </dgm:prSet>
      <dgm:spPr/>
    </dgm:pt>
    <dgm:pt modelId="{66955969-54C0-4446-8B47-4242A90EC7EE}" type="pres">
      <dgm:prSet presAssocID="{F1F1D8D6-7F1C-44CF-9DBA-9E1E43AFBE61}" presName="Name13" presStyleLbl="parChTrans1D2" presStyleIdx="9" presStyleCnt="11"/>
      <dgm:spPr/>
    </dgm:pt>
    <dgm:pt modelId="{966C5525-7FDE-7C43-8C30-3B3D3ABBAE93}" type="pres">
      <dgm:prSet presAssocID="{9F615571-FFBD-4F67-BA23-1749D3670A48}" presName="childText" presStyleLbl="bgAcc1" presStyleIdx="9" presStyleCnt="11">
        <dgm:presLayoutVars>
          <dgm:bulletEnabled val="1"/>
        </dgm:presLayoutVars>
      </dgm:prSet>
      <dgm:spPr/>
    </dgm:pt>
    <dgm:pt modelId="{28910750-B59C-9442-9E6F-B6711DA9827A}" type="pres">
      <dgm:prSet presAssocID="{2D8403F9-C5F3-4913-80DC-8FDE1B549BE8}" presName="Name13" presStyleLbl="parChTrans1D2" presStyleIdx="10" presStyleCnt="11"/>
      <dgm:spPr/>
    </dgm:pt>
    <dgm:pt modelId="{84ED72BF-214B-5245-A927-05E3C0C882E2}" type="pres">
      <dgm:prSet presAssocID="{752D542D-1ED2-4F40-8802-7AC9E53EEEEC}" presName="childText" presStyleLbl="bgAcc1" presStyleIdx="10" presStyleCnt="11">
        <dgm:presLayoutVars>
          <dgm:bulletEnabled val="1"/>
        </dgm:presLayoutVars>
      </dgm:prSet>
      <dgm:spPr/>
    </dgm:pt>
  </dgm:ptLst>
  <dgm:cxnLst>
    <dgm:cxn modelId="{FA5A1E0B-97D2-094C-9F52-758F599CED47}" type="presOf" srcId="{F5C8A529-EABF-4687-96D6-4B6BE32059E8}" destId="{9846109A-F7ED-804A-ACCF-79EE44610381}" srcOrd="0" destOrd="0" presId="urn:microsoft.com/office/officeart/2005/8/layout/hierarchy3"/>
    <dgm:cxn modelId="{48A7F90B-ACAB-C14E-AA24-5391403C8750}" type="presOf" srcId="{57E7063E-F2E4-4394-83DA-643A6F88243A}" destId="{A985561D-2E10-E94A-8E7D-C83069915C49}" srcOrd="0" destOrd="0" presId="urn:microsoft.com/office/officeart/2005/8/layout/hierarchy3"/>
    <dgm:cxn modelId="{18F11D20-CB47-C643-864C-0B98CCFF82CF}" type="presOf" srcId="{C2291D46-57E2-42D9-A99C-5C8F823EAD6E}" destId="{650C935E-A60C-464B-97D8-9718DAC0EE0B}" srcOrd="0" destOrd="0" presId="urn:microsoft.com/office/officeart/2005/8/layout/hierarchy3"/>
    <dgm:cxn modelId="{93015A20-9AC5-D049-8334-5800921DCA68}" type="presOf" srcId="{8DBC4035-FE66-4FE8-8684-DFFA7738B42A}" destId="{F1114124-0ABC-004C-A267-1FDF578C24E4}" srcOrd="0" destOrd="0" presId="urn:microsoft.com/office/officeart/2005/8/layout/hierarchy3"/>
    <dgm:cxn modelId="{7A3E0826-C153-C943-81DF-A249907BFC6B}" type="presOf" srcId="{222E3DE1-E9D1-43FC-9540-00C913DD8FEC}" destId="{D26A731F-2ECD-D44E-ACAE-80E43DECAE35}" srcOrd="0" destOrd="0" presId="urn:microsoft.com/office/officeart/2005/8/layout/hierarchy3"/>
    <dgm:cxn modelId="{5E2B8E2F-D5FB-B84C-A0DE-08C2CFC26DA7}" type="presOf" srcId="{752D542D-1ED2-4F40-8802-7AC9E53EEEEC}" destId="{84ED72BF-214B-5245-A927-05E3C0C882E2}" srcOrd="0" destOrd="0" presId="urn:microsoft.com/office/officeart/2005/8/layout/hierarchy3"/>
    <dgm:cxn modelId="{B99D6431-83A4-9240-BEF9-4AD1DEE385A4}" type="presOf" srcId="{2775DD1B-463A-4A51-A04F-FD265E8DF3B6}" destId="{9DEB93D4-3082-0D4C-885B-E72D7DF7F4E9}" srcOrd="0" destOrd="0" presId="urn:microsoft.com/office/officeart/2005/8/layout/hierarchy3"/>
    <dgm:cxn modelId="{EB141A37-535C-8249-9B5B-7DB7E5B6BA27}" type="presOf" srcId="{FD4F65EC-6E75-46F6-9DF1-9793DB8DA688}" destId="{EE585099-8747-BE4C-BB8D-864BE1AEADD5}" srcOrd="0" destOrd="0" presId="urn:microsoft.com/office/officeart/2005/8/layout/hierarchy3"/>
    <dgm:cxn modelId="{61801E39-9C96-DB42-A0BA-822AE190CA78}" type="presOf" srcId="{D01173C5-F4D0-42A7-9C43-FD3F0BB6D731}" destId="{DCCC8907-4C38-9846-B13B-7E0C1AE25DEF}" srcOrd="0" destOrd="0" presId="urn:microsoft.com/office/officeart/2005/8/layout/hierarchy3"/>
    <dgm:cxn modelId="{DAF8553B-C3C5-447D-9E9B-930388D4EAA5}" srcId="{0652FF4E-477C-4587-A24E-284F57FA445F}" destId="{F59FCCB7-A1D7-4B55-A00A-5C9CA750868B}" srcOrd="3" destOrd="0" parTransId="{4EDDFD5D-9DC6-4445-8B53-02B06CFB0A61}" sibTransId="{5237133E-69F2-4588-AF53-AA2869CC3FF3}"/>
    <dgm:cxn modelId="{7E84BE4B-FF38-B941-BCDB-5ECC9FD63620}" type="presOf" srcId="{2775DD1B-463A-4A51-A04F-FD265E8DF3B6}" destId="{BEC0722B-4D5D-0D4E-AEDE-A23FF0E4DEF0}" srcOrd="1" destOrd="0" presId="urn:microsoft.com/office/officeart/2005/8/layout/hierarchy3"/>
    <dgm:cxn modelId="{7B60DC4D-0C05-7143-864A-4DEC13E12BE0}" type="presOf" srcId="{F1F1D8D6-7F1C-44CF-9DBA-9E1E43AFBE61}" destId="{66955969-54C0-4446-8B47-4242A90EC7EE}" srcOrd="0" destOrd="0" presId="urn:microsoft.com/office/officeart/2005/8/layout/hierarchy3"/>
    <dgm:cxn modelId="{EC4FB64F-7B61-4C1B-BE7C-DC45D5BD0CCF}" srcId="{05475026-CA14-40C4-BD8F-02034D4DB09E}" destId="{9F615571-FFBD-4F67-BA23-1749D3670A48}" srcOrd="1" destOrd="0" parTransId="{F1F1D8D6-7F1C-44CF-9DBA-9E1E43AFBE61}" sibTransId="{D3145ABB-784C-4BAF-9A11-4BA02A2A5271}"/>
    <dgm:cxn modelId="{D74FE758-C65C-494A-A3EB-BEA36897E459}" type="presOf" srcId="{CD6CA801-1A07-4BCF-8BFC-F670734A6F95}" destId="{E1EA66B4-9C51-E84B-A19C-2A6058327413}" srcOrd="0" destOrd="0" presId="urn:microsoft.com/office/officeart/2005/8/layout/hierarchy3"/>
    <dgm:cxn modelId="{3BE57D59-26F7-7841-8D36-74ED8E9FE02A}" type="presOf" srcId="{9F615571-FFBD-4F67-BA23-1749D3670A48}" destId="{966C5525-7FDE-7C43-8C30-3B3D3ABBAE93}" srcOrd="0" destOrd="0" presId="urn:microsoft.com/office/officeart/2005/8/layout/hierarchy3"/>
    <dgm:cxn modelId="{63982463-FB4B-CC47-BD48-F1BA14918B0D}" type="presOf" srcId="{2D8403F9-C5F3-4913-80DC-8FDE1B549BE8}" destId="{28910750-B59C-9442-9E6F-B6711DA9827A}" srcOrd="0" destOrd="0" presId="urn:microsoft.com/office/officeart/2005/8/layout/hierarchy3"/>
    <dgm:cxn modelId="{DB8DC863-95DC-EC4F-858F-10E76A26A3B5}" type="presOf" srcId="{35F1A937-7F5D-4F5B-A8CC-C4028910CD21}" destId="{7B9752FE-F9D8-B34B-BF13-7A086F282373}" srcOrd="0" destOrd="0" presId="urn:microsoft.com/office/officeart/2005/8/layout/hierarchy3"/>
    <dgm:cxn modelId="{ADC1AF6F-E5E6-4BE8-A881-8FA5EBA9DE51}" srcId="{D01173C5-F4D0-42A7-9C43-FD3F0BB6D731}" destId="{7339E7D3-EEFB-4105-B99D-F0FD52C4CC34}" srcOrd="0" destOrd="0" parTransId="{8DBC4035-FE66-4FE8-8684-DFFA7738B42A}" sibTransId="{14E73204-1661-465E-A612-6A0B468AD542}"/>
    <dgm:cxn modelId="{3F541871-9CF5-435C-9234-FF8A76BB4D5C}" srcId="{0652FF4E-477C-4587-A24E-284F57FA445F}" destId="{D01173C5-F4D0-42A7-9C43-FD3F0BB6D731}" srcOrd="1" destOrd="0" parTransId="{7AF52D96-CC20-49B9-A6F8-DADD275AFC63}" sibTransId="{5A64F16B-35FA-45EE-A884-CB563B2F941B}"/>
    <dgm:cxn modelId="{B13B0278-641C-47DF-9F44-5260458819D1}" srcId="{F59FCCB7-A1D7-4B55-A00A-5C9CA750868B}" destId="{E58EBB78-2237-44D1-A687-19CF64C59A0F}" srcOrd="1" destOrd="0" parTransId="{91CF2896-68C5-4D4C-BE3B-573B941F30E3}" sibTransId="{1374AE63-BAA5-4F28-AE55-86E3D72415E6}"/>
    <dgm:cxn modelId="{B9307783-DF7C-3A43-B0DA-6FE1117F4933}" type="presOf" srcId="{7339E7D3-EEFB-4105-B99D-F0FD52C4CC34}" destId="{B3736A12-DAB5-8948-9064-4FC48E71B135}" srcOrd="0" destOrd="0" presId="urn:microsoft.com/office/officeart/2005/8/layout/hierarchy3"/>
    <dgm:cxn modelId="{F4216087-24F4-8044-A2DF-F4E31705E5D9}" type="presOf" srcId="{D01173C5-F4D0-42A7-9C43-FD3F0BB6D731}" destId="{10550753-7D1F-3E4C-A5CE-E39595D363DA}" srcOrd="1" destOrd="0" presId="urn:microsoft.com/office/officeart/2005/8/layout/hierarchy3"/>
    <dgm:cxn modelId="{28CB1D91-140E-E749-8B3F-4E7E0AD38276}" type="presOf" srcId="{05475026-CA14-40C4-BD8F-02034D4DB09E}" destId="{904F56A8-A4D6-D242-B881-4A7B95A31300}" srcOrd="0" destOrd="0" presId="urn:microsoft.com/office/officeart/2005/8/layout/hierarchy3"/>
    <dgm:cxn modelId="{CBD46893-E792-4E44-98D8-887A349A7E0E}" type="presOf" srcId="{91CF2896-68C5-4D4C-BE3B-573B941F30E3}" destId="{35B6AD2A-4F77-034B-9DAE-CC453E05CAF4}" srcOrd="0" destOrd="0" presId="urn:microsoft.com/office/officeart/2005/8/layout/hierarchy3"/>
    <dgm:cxn modelId="{66F8A494-4C20-4D69-A841-528CA51E57D4}" srcId="{05475026-CA14-40C4-BD8F-02034D4DB09E}" destId="{3B843C1D-8451-4714-BBAB-BD91E293A740}" srcOrd="0" destOrd="0" parTransId="{B7BE4473-512A-4C2F-8327-7DA1820A188B}" sibTransId="{2054894D-805C-4F11-8CDA-3E70ED7A6AA7}"/>
    <dgm:cxn modelId="{FABDAF95-1848-4968-A6C1-88341F5C7D26}" srcId="{0652FF4E-477C-4587-A24E-284F57FA445F}" destId="{C2291D46-57E2-42D9-A99C-5C8F823EAD6E}" srcOrd="2" destOrd="0" parTransId="{2AE13008-CB08-4EB1-A0D4-72C1129E9EBF}" sibTransId="{761BC4E2-84A0-42D9-A9AA-E190734BBAF7}"/>
    <dgm:cxn modelId="{75A0C496-616D-4725-977A-D23AF47F5A7B}" srcId="{2775DD1B-463A-4A51-A04F-FD265E8DF3B6}" destId="{57E7063E-F2E4-4394-83DA-643A6F88243A}" srcOrd="0" destOrd="0" parTransId="{FD4F65EC-6E75-46F6-9DF1-9793DB8DA688}" sibTransId="{294925FA-0644-4ABE-9447-96BDFEAB59DA}"/>
    <dgm:cxn modelId="{A98FAC9C-2E8D-464A-ACB7-FFC57D082913}" type="presOf" srcId="{F59FCCB7-A1D7-4B55-A00A-5C9CA750868B}" destId="{2C020E51-ED95-4F4C-8C0F-7FCFE11D44C1}" srcOrd="0" destOrd="0" presId="urn:microsoft.com/office/officeart/2005/8/layout/hierarchy3"/>
    <dgm:cxn modelId="{0452019D-7FBE-46B7-9525-8D30803EFB16}" srcId="{05475026-CA14-40C4-BD8F-02034D4DB09E}" destId="{752D542D-1ED2-4F40-8802-7AC9E53EEEEC}" srcOrd="2" destOrd="0" parTransId="{2D8403F9-C5F3-4913-80DC-8FDE1B549BE8}" sibTransId="{3B7CB56B-615D-44DB-A0E4-70D993AA7733}"/>
    <dgm:cxn modelId="{E2DA4BA1-B799-4BD5-AF35-4B7E0A5DCD1F}" srcId="{D01173C5-F4D0-42A7-9C43-FD3F0BB6D731}" destId="{CD6CA801-1A07-4BCF-8BFC-F670734A6F95}" srcOrd="1" destOrd="0" parTransId="{1DFFD3ED-1C17-49C6-AF92-0F4E48ABDF19}" sibTransId="{43DF4B3F-5FDF-42B9-9D34-DFD07C698FD0}"/>
    <dgm:cxn modelId="{8646B6A5-0D20-F44F-B48A-1B586544F0A0}" type="presOf" srcId="{1DFFD3ED-1C17-49C6-AF92-0F4E48ABDF19}" destId="{0ACD7680-D452-424A-A67E-A32AA81EA3ED}" srcOrd="0" destOrd="0" presId="urn:microsoft.com/office/officeart/2005/8/layout/hierarchy3"/>
    <dgm:cxn modelId="{04F555A8-8553-D342-B4A2-6BBCF0156EEA}" type="presOf" srcId="{D5F1A495-5270-41CE-8EFB-0BE6D36AEB0D}" destId="{333592B2-2F22-A140-BEC8-4E3D3E8B277B}" srcOrd="0" destOrd="0" presId="urn:microsoft.com/office/officeart/2005/8/layout/hierarchy3"/>
    <dgm:cxn modelId="{F2FD20B4-B2E9-EF48-B101-E4C1E402F5F1}" type="presOf" srcId="{EA895444-BFC1-484A-BB33-53A7D0B75ADA}" destId="{AEA67B7B-430A-EA4B-9664-79E93EEA684E}" srcOrd="0" destOrd="0" presId="urn:microsoft.com/office/officeart/2005/8/layout/hierarchy3"/>
    <dgm:cxn modelId="{F6C2BFB5-46AB-9644-9660-0E902FCB220C}" type="presOf" srcId="{05475026-CA14-40C4-BD8F-02034D4DB09E}" destId="{95774E71-98CD-4E41-8DA9-14195C2575F9}" srcOrd="1" destOrd="0" presId="urn:microsoft.com/office/officeart/2005/8/layout/hierarchy3"/>
    <dgm:cxn modelId="{2FEA43BA-9230-0242-B8B1-C587CB8642FF}" type="presOf" srcId="{B628BAEB-25AF-4F32-99F4-2E07A0FA0EAA}" destId="{91246B95-0A46-BB4F-B229-3FD76ADD6AC5}" srcOrd="0" destOrd="0" presId="urn:microsoft.com/office/officeart/2005/8/layout/hierarchy3"/>
    <dgm:cxn modelId="{83C50EBD-4E44-4301-99C4-2999779D0250}" srcId="{2775DD1B-463A-4A51-A04F-FD265E8DF3B6}" destId="{F5C8A529-EABF-4687-96D6-4B6BE32059E8}" srcOrd="2" destOrd="0" parTransId="{35F1A937-7F5D-4F5B-A8CC-C4028910CD21}" sibTransId="{280C9BC8-4A59-40AD-8D9C-FB5173D3FCE8}"/>
    <dgm:cxn modelId="{B9352BBF-4D8D-5646-BACE-0D000BDB192B}" type="presOf" srcId="{C7C43D6F-C899-4A6D-85AE-4205251D81B8}" destId="{6C41BE87-A0D1-CE4F-9A98-8FE5C94F74B2}" srcOrd="0" destOrd="0" presId="urn:microsoft.com/office/officeart/2005/8/layout/hierarchy3"/>
    <dgm:cxn modelId="{5DFA85C7-9AEF-4356-9576-68709076EF7D}" srcId="{0652FF4E-477C-4587-A24E-284F57FA445F}" destId="{2775DD1B-463A-4A51-A04F-FD265E8DF3B6}" srcOrd="0" destOrd="0" parTransId="{1B05B262-2003-4C47-B13D-DBC0D710D247}" sibTransId="{7DA0EEBB-878E-4154-AC30-6DB257D336FF}"/>
    <dgm:cxn modelId="{81E20BC9-2DB7-477D-9047-605DA80736ED}" srcId="{C2291D46-57E2-42D9-A99C-5C8F823EAD6E}" destId="{EA895444-BFC1-484A-BB33-53A7D0B75ADA}" srcOrd="0" destOrd="0" parTransId="{484BF973-2E51-4863-9C79-6888F2E44E02}" sibTransId="{4877D095-1069-4840-BB7A-E0C43924FB27}"/>
    <dgm:cxn modelId="{A80BDCCC-C116-9E47-B160-BA53C31C5E01}" type="presOf" srcId="{B7BE4473-512A-4C2F-8327-7DA1820A188B}" destId="{75BD0863-173D-C54E-B7D6-BC9F3D8006A2}" srcOrd="0" destOrd="0" presId="urn:microsoft.com/office/officeart/2005/8/layout/hierarchy3"/>
    <dgm:cxn modelId="{622210CD-B0DA-D144-87E3-BC330B215BCE}" type="presOf" srcId="{E58EBB78-2237-44D1-A687-19CF64C59A0F}" destId="{BAE7E071-9E10-E64C-B221-56B3DED43944}" srcOrd="0" destOrd="0" presId="urn:microsoft.com/office/officeart/2005/8/layout/hierarchy3"/>
    <dgm:cxn modelId="{F96C7DD2-6671-6842-A3DA-71BD6D1B1238}" type="presOf" srcId="{484BF973-2E51-4863-9C79-6888F2E44E02}" destId="{E73AE4CA-3FC0-8548-8C77-4FE13D652A4E}" srcOrd="0" destOrd="0" presId="urn:microsoft.com/office/officeart/2005/8/layout/hierarchy3"/>
    <dgm:cxn modelId="{2B3079D7-7C0D-48C5-9308-10567D5E9C5C}" srcId="{2775DD1B-463A-4A51-A04F-FD265E8DF3B6}" destId="{222E3DE1-E9D1-43FC-9540-00C913DD8FEC}" srcOrd="1" destOrd="0" parTransId="{D5F1A495-5270-41CE-8EFB-0BE6D36AEB0D}" sibTransId="{A29D5FE1-0AB5-4700-86AC-89BAD15A4144}"/>
    <dgm:cxn modelId="{A8E89BDB-F399-FE42-A56A-A24928D69313}" type="presOf" srcId="{3B843C1D-8451-4714-BBAB-BD91E293A740}" destId="{23894D67-7BDA-3A4A-A804-74C2DBE58866}" srcOrd="0" destOrd="0" presId="urn:microsoft.com/office/officeart/2005/8/layout/hierarchy3"/>
    <dgm:cxn modelId="{208D4EE2-CDAC-8849-AF3D-3D52D370BC73}" type="presOf" srcId="{0652FF4E-477C-4587-A24E-284F57FA445F}" destId="{DE316584-9C71-6242-8BF6-1ED4B53DF74F}" srcOrd="0" destOrd="0" presId="urn:microsoft.com/office/officeart/2005/8/layout/hierarchy3"/>
    <dgm:cxn modelId="{7D91C4F1-7553-40B9-8125-D649F7302770}" srcId="{F59FCCB7-A1D7-4B55-A00A-5C9CA750868B}" destId="{C7C43D6F-C899-4A6D-85AE-4205251D81B8}" srcOrd="0" destOrd="0" parTransId="{B628BAEB-25AF-4F32-99F4-2E07A0FA0EAA}" sibTransId="{2548D94F-7771-436D-A56B-772FB827B089}"/>
    <dgm:cxn modelId="{6D33E6F5-BBFD-6840-BA80-751B62795332}" type="presOf" srcId="{F59FCCB7-A1D7-4B55-A00A-5C9CA750868B}" destId="{921155B8-EDD2-C744-8CE7-3526052C39C8}" srcOrd="1" destOrd="0" presId="urn:microsoft.com/office/officeart/2005/8/layout/hierarchy3"/>
    <dgm:cxn modelId="{05EE54FA-0460-B347-AF7B-DF4DD9380068}" type="presOf" srcId="{C2291D46-57E2-42D9-A99C-5C8F823EAD6E}" destId="{2087E053-D915-C44D-A92B-D4675F733FDC}" srcOrd="1" destOrd="0" presId="urn:microsoft.com/office/officeart/2005/8/layout/hierarchy3"/>
    <dgm:cxn modelId="{622748FE-30AE-4D94-8D6D-8AC5FC05D151}" srcId="{0652FF4E-477C-4587-A24E-284F57FA445F}" destId="{05475026-CA14-40C4-BD8F-02034D4DB09E}" srcOrd="4" destOrd="0" parTransId="{C6C0DD52-5542-41EE-B78C-4DD97CC8004C}" sibTransId="{E1E2ABB1-7171-48FB-B42C-9AE6378D5357}"/>
    <dgm:cxn modelId="{63458566-0A5C-F94B-8A13-3162F9E4858E}" type="presParOf" srcId="{DE316584-9C71-6242-8BF6-1ED4B53DF74F}" destId="{AF831934-C75F-DD48-9458-BD1467E9CA84}" srcOrd="0" destOrd="0" presId="urn:microsoft.com/office/officeart/2005/8/layout/hierarchy3"/>
    <dgm:cxn modelId="{043E038B-5D9A-6B49-8164-98DCC4CBFCE8}" type="presParOf" srcId="{AF831934-C75F-DD48-9458-BD1467E9CA84}" destId="{54FBE051-3ACB-C848-BA6E-152D0BA6484F}" srcOrd="0" destOrd="0" presId="urn:microsoft.com/office/officeart/2005/8/layout/hierarchy3"/>
    <dgm:cxn modelId="{16C4DD8B-23F3-CC49-B247-BB3DF52CBF96}" type="presParOf" srcId="{54FBE051-3ACB-C848-BA6E-152D0BA6484F}" destId="{9DEB93D4-3082-0D4C-885B-E72D7DF7F4E9}" srcOrd="0" destOrd="0" presId="urn:microsoft.com/office/officeart/2005/8/layout/hierarchy3"/>
    <dgm:cxn modelId="{21553AB2-D676-E543-B1E9-DEA73F2E3A32}" type="presParOf" srcId="{54FBE051-3ACB-C848-BA6E-152D0BA6484F}" destId="{BEC0722B-4D5D-0D4E-AEDE-A23FF0E4DEF0}" srcOrd="1" destOrd="0" presId="urn:microsoft.com/office/officeart/2005/8/layout/hierarchy3"/>
    <dgm:cxn modelId="{58C5168A-94CB-624A-BB60-644FE73B48A8}" type="presParOf" srcId="{AF831934-C75F-DD48-9458-BD1467E9CA84}" destId="{56C42C0B-EEF9-FF40-AF4A-4690A4FA4D5B}" srcOrd="1" destOrd="0" presId="urn:microsoft.com/office/officeart/2005/8/layout/hierarchy3"/>
    <dgm:cxn modelId="{22BF6976-B2E1-0248-9219-010CE5BCCF88}" type="presParOf" srcId="{56C42C0B-EEF9-FF40-AF4A-4690A4FA4D5B}" destId="{EE585099-8747-BE4C-BB8D-864BE1AEADD5}" srcOrd="0" destOrd="0" presId="urn:microsoft.com/office/officeart/2005/8/layout/hierarchy3"/>
    <dgm:cxn modelId="{B677A35E-6826-9E47-92A6-97A9CAE43417}" type="presParOf" srcId="{56C42C0B-EEF9-FF40-AF4A-4690A4FA4D5B}" destId="{A985561D-2E10-E94A-8E7D-C83069915C49}" srcOrd="1" destOrd="0" presId="urn:microsoft.com/office/officeart/2005/8/layout/hierarchy3"/>
    <dgm:cxn modelId="{54BA11C6-8371-E547-BFE5-BDA6AE898D3C}" type="presParOf" srcId="{56C42C0B-EEF9-FF40-AF4A-4690A4FA4D5B}" destId="{333592B2-2F22-A140-BEC8-4E3D3E8B277B}" srcOrd="2" destOrd="0" presId="urn:microsoft.com/office/officeart/2005/8/layout/hierarchy3"/>
    <dgm:cxn modelId="{DFBFE651-517A-894C-98D4-B0E9B0D3EBBE}" type="presParOf" srcId="{56C42C0B-EEF9-FF40-AF4A-4690A4FA4D5B}" destId="{D26A731F-2ECD-D44E-ACAE-80E43DECAE35}" srcOrd="3" destOrd="0" presId="urn:microsoft.com/office/officeart/2005/8/layout/hierarchy3"/>
    <dgm:cxn modelId="{176EB161-0173-4146-8EF0-1D67ECE4B852}" type="presParOf" srcId="{56C42C0B-EEF9-FF40-AF4A-4690A4FA4D5B}" destId="{7B9752FE-F9D8-B34B-BF13-7A086F282373}" srcOrd="4" destOrd="0" presId="urn:microsoft.com/office/officeart/2005/8/layout/hierarchy3"/>
    <dgm:cxn modelId="{74497688-4B1D-F74A-82C1-93475C6683D8}" type="presParOf" srcId="{56C42C0B-EEF9-FF40-AF4A-4690A4FA4D5B}" destId="{9846109A-F7ED-804A-ACCF-79EE44610381}" srcOrd="5" destOrd="0" presId="urn:microsoft.com/office/officeart/2005/8/layout/hierarchy3"/>
    <dgm:cxn modelId="{F63A3ABE-E9AE-3143-BD7D-B1260E0276B0}" type="presParOf" srcId="{DE316584-9C71-6242-8BF6-1ED4B53DF74F}" destId="{1D79A165-85B5-8B43-9CE5-0F86E1968474}" srcOrd="1" destOrd="0" presId="urn:microsoft.com/office/officeart/2005/8/layout/hierarchy3"/>
    <dgm:cxn modelId="{589EC163-C333-3B43-987F-9CB50B9A9EDE}" type="presParOf" srcId="{1D79A165-85B5-8B43-9CE5-0F86E1968474}" destId="{CB2CA4B5-B045-6F40-A413-237A14335D14}" srcOrd="0" destOrd="0" presId="urn:microsoft.com/office/officeart/2005/8/layout/hierarchy3"/>
    <dgm:cxn modelId="{81668CCE-E352-3349-AEA6-03EC77D14D36}" type="presParOf" srcId="{CB2CA4B5-B045-6F40-A413-237A14335D14}" destId="{DCCC8907-4C38-9846-B13B-7E0C1AE25DEF}" srcOrd="0" destOrd="0" presId="urn:microsoft.com/office/officeart/2005/8/layout/hierarchy3"/>
    <dgm:cxn modelId="{9E77F3C1-6767-6E4B-99FC-E9CB88F66FED}" type="presParOf" srcId="{CB2CA4B5-B045-6F40-A413-237A14335D14}" destId="{10550753-7D1F-3E4C-A5CE-E39595D363DA}" srcOrd="1" destOrd="0" presId="urn:microsoft.com/office/officeart/2005/8/layout/hierarchy3"/>
    <dgm:cxn modelId="{561C908B-512C-0E41-AC1C-86D8D54AB771}" type="presParOf" srcId="{1D79A165-85B5-8B43-9CE5-0F86E1968474}" destId="{140334A7-371C-5A47-8EDC-D13A11726687}" srcOrd="1" destOrd="0" presId="urn:microsoft.com/office/officeart/2005/8/layout/hierarchy3"/>
    <dgm:cxn modelId="{C25B65BB-3AB4-6545-B8B6-1E9309FB1AA8}" type="presParOf" srcId="{140334A7-371C-5A47-8EDC-D13A11726687}" destId="{F1114124-0ABC-004C-A267-1FDF578C24E4}" srcOrd="0" destOrd="0" presId="urn:microsoft.com/office/officeart/2005/8/layout/hierarchy3"/>
    <dgm:cxn modelId="{64BBFA00-C297-1547-8EB0-7E677005AB3E}" type="presParOf" srcId="{140334A7-371C-5A47-8EDC-D13A11726687}" destId="{B3736A12-DAB5-8948-9064-4FC48E71B135}" srcOrd="1" destOrd="0" presId="urn:microsoft.com/office/officeart/2005/8/layout/hierarchy3"/>
    <dgm:cxn modelId="{18473685-BB23-EE4A-B470-7A3286DF37CE}" type="presParOf" srcId="{140334A7-371C-5A47-8EDC-D13A11726687}" destId="{0ACD7680-D452-424A-A67E-A32AA81EA3ED}" srcOrd="2" destOrd="0" presId="urn:microsoft.com/office/officeart/2005/8/layout/hierarchy3"/>
    <dgm:cxn modelId="{BA906FEE-37E2-1840-A7F2-585B59DA807F}" type="presParOf" srcId="{140334A7-371C-5A47-8EDC-D13A11726687}" destId="{E1EA66B4-9C51-E84B-A19C-2A6058327413}" srcOrd="3" destOrd="0" presId="urn:microsoft.com/office/officeart/2005/8/layout/hierarchy3"/>
    <dgm:cxn modelId="{92D557D3-8B8A-BE4F-BD24-14D4D903542E}" type="presParOf" srcId="{DE316584-9C71-6242-8BF6-1ED4B53DF74F}" destId="{A1A085A0-5FA6-584D-86FB-08BBADDD0771}" srcOrd="2" destOrd="0" presId="urn:microsoft.com/office/officeart/2005/8/layout/hierarchy3"/>
    <dgm:cxn modelId="{A2AC3342-418D-EA45-824A-AA0B8B8F0FAD}" type="presParOf" srcId="{A1A085A0-5FA6-584D-86FB-08BBADDD0771}" destId="{AC0FB4CF-11C3-C645-8CAB-6BA7AAFF8A50}" srcOrd="0" destOrd="0" presId="urn:microsoft.com/office/officeart/2005/8/layout/hierarchy3"/>
    <dgm:cxn modelId="{20B80092-84E4-C846-BAFC-F9BFC1BF2FCF}" type="presParOf" srcId="{AC0FB4CF-11C3-C645-8CAB-6BA7AAFF8A50}" destId="{650C935E-A60C-464B-97D8-9718DAC0EE0B}" srcOrd="0" destOrd="0" presId="urn:microsoft.com/office/officeart/2005/8/layout/hierarchy3"/>
    <dgm:cxn modelId="{20402354-A7FD-0C4C-921C-87B5985D5B94}" type="presParOf" srcId="{AC0FB4CF-11C3-C645-8CAB-6BA7AAFF8A50}" destId="{2087E053-D915-C44D-A92B-D4675F733FDC}" srcOrd="1" destOrd="0" presId="urn:microsoft.com/office/officeart/2005/8/layout/hierarchy3"/>
    <dgm:cxn modelId="{8D6F1576-770D-5747-B464-F2A382BB8F71}" type="presParOf" srcId="{A1A085A0-5FA6-584D-86FB-08BBADDD0771}" destId="{35F0FB53-BE27-A042-B417-D359463E2F4B}" srcOrd="1" destOrd="0" presId="urn:microsoft.com/office/officeart/2005/8/layout/hierarchy3"/>
    <dgm:cxn modelId="{98D152C7-1F77-9D47-8F6C-F2B35C1510EB}" type="presParOf" srcId="{35F0FB53-BE27-A042-B417-D359463E2F4B}" destId="{E73AE4CA-3FC0-8548-8C77-4FE13D652A4E}" srcOrd="0" destOrd="0" presId="urn:microsoft.com/office/officeart/2005/8/layout/hierarchy3"/>
    <dgm:cxn modelId="{D2AC6278-7542-184D-8EA9-FB2225F918E3}" type="presParOf" srcId="{35F0FB53-BE27-A042-B417-D359463E2F4B}" destId="{AEA67B7B-430A-EA4B-9664-79E93EEA684E}" srcOrd="1" destOrd="0" presId="urn:microsoft.com/office/officeart/2005/8/layout/hierarchy3"/>
    <dgm:cxn modelId="{7477E952-1CCF-CF48-BE7F-CC033BCF2CEF}" type="presParOf" srcId="{DE316584-9C71-6242-8BF6-1ED4B53DF74F}" destId="{852CFC2D-457D-2A44-B02F-2F5CFFE8BF12}" srcOrd="3" destOrd="0" presId="urn:microsoft.com/office/officeart/2005/8/layout/hierarchy3"/>
    <dgm:cxn modelId="{74C2B493-6022-3D48-ACD4-411BF8FAB7A2}" type="presParOf" srcId="{852CFC2D-457D-2A44-B02F-2F5CFFE8BF12}" destId="{AEEC0CB1-04C8-C44A-8596-85944CC04E82}" srcOrd="0" destOrd="0" presId="urn:microsoft.com/office/officeart/2005/8/layout/hierarchy3"/>
    <dgm:cxn modelId="{4C3A294A-8346-584A-925F-742E34BBE164}" type="presParOf" srcId="{AEEC0CB1-04C8-C44A-8596-85944CC04E82}" destId="{2C020E51-ED95-4F4C-8C0F-7FCFE11D44C1}" srcOrd="0" destOrd="0" presId="urn:microsoft.com/office/officeart/2005/8/layout/hierarchy3"/>
    <dgm:cxn modelId="{6EAE4143-8E8D-5749-8961-DF9D513F40C8}" type="presParOf" srcId="{AEEC0CB1-04C8-C44A-8596-85944CC04E82}" destId="{921155B8-EDD2-C744-8CE7-3526052C39C8}" srcOrd="1" destOrd="0" presId="urn:microsoft.com/office/officeart/2005/8/layout/hierarchy3"/>
    <dgm:cxn modelId="{DF87E1F5-9665-4246-A286-35C2E01AFB24}" type="presParOf" srcId="{852CFC2D-457D-2A44-B02F-2F5CFFE8BF12}" destId="{3D1FCFAC-78DE-5B41-8216-C9B00EE1ED00}" srcOrd="1" destOrd="0" presId="urn:microsoft.com/office/officeart/2005/8/layout/hierarchy3"/>
    <dgm:cxn modelId="{735A8A1F-C544-AF48-B3F8-3D92B438C176}" type="presParOf" srcId="{3D1FCFAC-78DE-5B41-8216-C9B00EE1ED00}" destId="{91246B95-0A46-BB4F-B229-3FD76ADD6AC5}" srcOrd="0" destOrd="0" presId="urn:microsoft.com/office/officeart/2005/8/layout/hierarchy3"/>
    <dgm:cxn modelId="{B339C569-1319-9343-B2DD-B26106128E40}" type="presParOf" srcId="{3D1FCFAC-78DE-5B41-8216-C9B00EE1ED00}" destId="{6C41BE87-A0D1-CE4F-9A98-8FE5C94F74B2}" srcOrd="1" destOrd="0" presId="urn:microsoft.com/office/officeart/2005/8/layout/hierarchy3"/>
    <dgm:cxn modelId="{0DC2BC5C-E29E-EE4F-9C1D-3FADF73FB898}" type="presParOf" srcId="{3D1FCFAC-78DE-5B41-8216-C9B00EE1ED00}" destId="{35B6AD2A-4F77-034B-9DAE-CC453E05CAF4}" srcOrd="2" destOrd="0" presId="urn:microsoft.com/office/officeart/2005/8/layout/hierarchy3"/>
    <dgm:cxn modelId="{3C3993C3-7881-6B40-88D9-33213693F6C1}" type="presParOf" srcId="{3D1FCFAC-78DE-5B41-8216-C9B00EE1ED00}" destId="{BAE7E071-9E10-E64C-B221-56B3DED43944}" srcOrd="3" destOrd="0" presId="urn:microsoft.com/office/officeart/2005/8/layout/hierarchy3"/>
    <dgm:cxn modelId="{BC73D569-640F-934E-8807-F213E3FE6491}" type="presParOf" srcId="{DE316584-9C71-6242-8BF6-1ED4B53DF74F}" destId="{86B94EA6-54DD-344C-BD5C-922782B88CD8}" srcOrd="4" destOrd="0" presId="urn:microsoft.com/office/officeart/2005/8/layout/hierarchy3"/>
    <dgm:cxn modelId="{BDCB979B-2CB4-9348-898A-A53DCE17690E}" type="presParOf" srcId="{86B94EA6-54DD-344C-BD5C-922782B88CD8}" destId="{020D1D9A-E67F-D349-8D94-1D37E78A99D0}" srcOrd="0" destOrd="0" presId="urn:microsoft.com/office/officeart/2005/8/layout/hierarchy3"/>
    <dgm:cxn modelId="{67FD8F89-455D-1244-A753-0EF9C4075968}" type="presParOf" srcId="{020D1D9A-E67F-D349-8D94-1D37E78A99D0}" destId="{904F56A8-A4D6-D242-B881-4A7B95A31300}" srcOrd="0" destOrd="0" presId="urn:microsoft.com/office/officeart/2005/8/layout/hierarchy3"/>
    <dgm:cxn modelId="{6D0E6CF0-B6AD-4145-8CBD-6E5C9786AC67}" type="presParOf" srcId="{020D1D9A-E67F-D349-8D94-1D37E78A99D0}" destId="{95774E71-98CD-4E41-8DA9-14195C2575F9}" srcOrd="1" destOrd="0" presId="urn:microsoft.com/office/officeart/2005/8/layout/hierarchy3"/>
    <dgm:cxn modelId="{6B3325B1-6ED0-D241-A9DF-D42F66F976FD}" type="presParOf" srcId="{86B94EA6-54DD-344C-BD5C-922782B88CD8}" destId="{F92A196E-A220-1048-B305-2997486F991E}" srcOrd="1" destOrd="0" presId="urn:microsoft.com/office/officeart/2005/8/layout/hierarchy3"/>
    <dgm:cxn modelId="{5F6E426F-D080-F747-9FF4-43DBAA79EF4E}" type="presParOf" srcId="{F92A196E-A220-1048-B305-2997486F991E}" destId="{75BD0863-173D-C54E-B7D6-BC9F3D8006A2}" srcOrd="0" destOrd="0" presId="urn:microsoft.com/office/officeart/2005/8/layout/hierarchy3"/>
    <dgm:cxn modelId="{3A8C05F7-BBBC-4548-BE91-30CB11122BA0}" type="presParOf" srcId="{F92A196E-A220-1048-B305-2997486F991E}" destId="{23894D67-7BDA-3A4A-A804-74C2DBE58866}" srcOrd="1" destOrd="0" presId="urn:microsoft.com/office/officeart/2005/8/layout/hierarchy3"/>
    <dgm:cxn modelId="{15ECF110-B7E7-E541-B517-AEF96AC656BB}" type="presParOf" srcId="{F92A196E-A220-1048-B305-2997486F991E}" destId="{66955969-54C0-4446-8B47-4242A90EC7EE}" srcOrd="2" destOrd="0" presId="urn:microsoft.com/office/officeart/2005/8/layout/hierarchy3"/>
    <dgm:cxn modelId="{96433694-1607-D541-B529-480B7B41B5DC}" type="presParOf" srcId="{F92A196E-A220-1048-B305-2997486F991E}" destId="{966C5525-7FDE-7C43-8C30-3B3D3ABBAE93}" srcOrd="3" destOrd="0" presId="urn:microsoft.com/office/officeart/2005/8/layout/hierarchy3"/>
    <dgm:cxn modelId="{0EAE4A5A-7CD9-1D4A-BCDC-BB5336A389F2}" type="presParOf" srcId="{F92A196E-A220-1048-B305-2997486F991E}" destId="{28910750-B59C-9442-9E6F-B6711DA9827A}" srcOrd="4" destOrd="0" presId="urn:microsoft.com/office/officeart/2005/8/layout/hierarchy3"/>
    <dgm:cxn modelId="{ED6BF537-34D5-F142-B445-BB004D9201C8}" type="presParOf" srcId="{F92A196E-A220-1048-B305-2997486F991E}" destId="{84ED72BF-214B-5245-A927-05E3C0C882E2}"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D59082-2FBA-482D-A84F-B2D55AAA6444}"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649632D-1457-463A-A35A-16C3132D4A39}">
      <dgm:prSet/>
      <dgm:spPr/>
      <dgm:t>
        <a:bodyPr/>
        <a:lstStyle/>
        <a:p>
          <a:pPr>
            <a:lnSpc>
              <a:spcPct val="100000"/>
            </a:lnSpc>
            <a:defRPr b="1"/>
          </a:pPr>
          <a:r>
            <a:rPr lang="en-US" b="1" i="1"/>
            <a:t>1. Database Design</a:t>
          </a:r>
          <a:endParaRPr lang="en-US"/>
        </a:p>
      </dgm:t>
    </dgm:pt>
    <dgm:pt modelId="{1D162EE5-3705-428B-A422-DCF4370CC1C4}" type="parTrans" cxnId="{80AB44F7-4452-4F09-87EE-99C895F06E49}">
      <dgm:prSet/>
      <dgm:spPr/>
      <dgm:t>
        <a:bodyPr/>
        <a:lstStyle/>
        <a:p>
          <a:endParaRPr lang="en-US"/>
        </a:p>
      </dgm:t>
    </dgm:pt>
    <dgm:pt modelId="{FAA7E3FE-7EAA-46C8-A6FF-886BD2DCA53A}" type="sibTrans" cxnId="{80AB44F7-4452-4F09-87EE-99C895F06E49}">
      <dgm:prSet/>
      <dgm:spPr/>
      <dgm:t>
        <a:bodyPr/>
        <a:lstStyle/>
        <a:p>
          <a:endParaRPr lang="en-US"/>
        </a:p>
      </dgm:t>
    </dgm:pt>
    <dgm:pt modelId="{930ABFF6-71B4-4C39-981A-156CAA1E7E58}">
      <dgm:prSet/>
      <dgm:spPr/>
      <dgm:t>
        <a:bodyPr/>
        <a:lstStyle/>
        <a:p>
          <a:pPr>
            <a:lnSpc>
              <a:spcPct val="100000"/>
            </a:lnSpc>
          </a:pPr>
          <a:r>
            <a:rPr lang="en-US" b="0" dirty="0"/>
            <a:t>Designed a Normalized relational database schema to store user, product, order, and related information.</a:t>
          </a:r>
        </a:p>
      </dgm:t>
    </dgm:pt>
    <dgm:pt modelId="{FE1EEBCA-B130-4D89-B1AF-060278CB5DCB}" type="parTrans" cxnId="{0C7A8BED-1D35-470F-8C46-D2DA26C365E1}">
      <dgm:prSet/>
      <dgm:spPr/>
      <dgm:t>
        <a:bodyPr/>
        <a:lstStyle/>
        <a:p>
          <a:endParaRPr lang="en-US"/>
        </a:p>
      </dgm:t>
    </dgm:pt>
    <dgm:pt modelId="{02706E9E-42E5-48F0-AB14-5FE65773CDDD}" type="sibTrans" cxnId="{0C7A8BED-1D35-470F-8C46-D2DA26C365E1}">
      <dgm:prSet/>
      <dgm:spPr/>
      <dgm:t>
        <a:bodyPr/>
        <a:lstStyle/>
        <a:p>
          <a:endParaRPr lang="en-US"/>
        </a:p>
      </dgm:t>
    </dgm:pt>
    <dgm:pt modelId="{4889839F-C855-4D9B-891F-B37814253FD2}">
      <dgm:prSet/>
      <dgm:spPr/>
      <dgm:t>
        <a:bodyPr/>
        <a:lstStyle/>
        <a:p>
          <a:pPr>
            <a:lnSpc>
              <a:spcPct val="100000"/>
            </a:lnSpc>
            <a:defRPr b="1"/>
          </a:pPr>
          <a:r>
            <a:rPr lang="en-US" b="1" i="1"/>
            <a:t>2. Security and Privacy</a:t>
          </a:r>
          <a:endParaRPr lang="en-US"/>
        </a:p>
      </dgm:t>
    </dgm:pt>
    <dgm:pt modelId="{E537353A-58E7-4F3E-8F83-EB7393ECF333}" type="parTrans" cxnId="{D29C70F6-322B-48EB-A5CD-C4AB0046556B}">
      <dgm:prSet/>
      <dgm:spPr/>
      <dgm:t>
        <a:bodyPr/>
        <a:lstStyle/>
        <a:p>
          <a:endParaRPr lang="en-US"/>
        </a:p>
      </dgm:t>
    </dgm:pt>
    <dgm:pt modelId="{766F890F-4E45-43FE-8783-F9BD5F1774E6}" type="sibTrans" cxnId="{D29C70F6-322B-48EB-A5CD-C4AB0046556B}">
      <dgm:prSet/>
      <dgm:spPr/>
      <dgm:t>
        <a:bodyPr/>
        <a:lstStyle/>
        <a:p>
          <a:endParaRPr lang="en-US"/>
        </a:p>
      </dgm:t>
    </dgm:pt>
    <dgm:pt modelId="{3773759D-2688-481E-9DF8-E38442AA6327}">
      <dgm:prSet/>
      <dgm:spPr/>
      <dgm:t>
        <a:bodyPr/>
        <a:lstStyle/>
        <a:p>
          <a:pPr>
            <a:lnSpc>
              <a:spcPct val="100000"/>
            </a:lnSpc>
          </a:pPr>
          <a:r>
            <a:rPr lang="en-US" dirty="0"/>
            <a:t> Implemented secure authentication mechanisms to protect sensitive data by storing hashed passwords etc.</a:t>
          </a:r>
        </a:p>
      </dgm:t>
    </dgm:pt>
    <dgm:pt modelId="{B3E5C7F3-592D-4F1D-B1F5-D268AF6E788D}" type="parTrans" cxnId="{19D5483E-BD09-410F-96EB-442C400646F0}">
      <dgm:prSet/>
      <dgm:spPr/>
      <dgm:t>
        <a:bodyPr/>
        <a:lstStyle/>
        <a:p>
          <a:endParaRPr lang="en-US"/>
        </a:p>
      </dgm:t>
    </dgm:pt>
    <dgm:pt modelId="{2AC60420-5EF4-47ED-83EE-8B94FEFACE13}" type="sibTrans" cxnId="{19D5483E-BD09-410F-96EB-442C400646F0}">
      <dgm:prSet/>
      <dgm:spPr/>
      <dgm:t>
        <a:bodyPr/>
        <a:lstStyle/>
        <a:p>
          <a:endParaRPr lang="en-US"/>
        </a:p>
      </dgm:t>
    </dgm:pt>
    <dgm:pt modelId="{ABB722F9-AC1C-4E71-83C1-718C460CAB35}">
      <dgm:prSet/>
      <dgm:spPr/>
      <dgm:t>
        <a:bodyPr/>
        <a:lstStyle/>
        <a:p>
          <a:pPr>
            <a:lnSpc>
              <a:spcPct val="100000"/>
            </a:lnSpc>
            <a:defRPr b="1"/>
          </a:pPr>
          <a:r>
            <a:rPr lang="en-US" b="1" i="1"/>
            <a:t>3. Performance and Optimization</a:t>
          </a:r>
          <a:endParaRPr lang="en-US"/>
        </a:p>
      </dgm:t>
    </dgm:pt>
    <dgm:pt modelId="{31D3900A-A354-4729-93AB-D828A9B32BEF}" type="parTrans" cxnId="{F5A34B8A-A541-404D-B212-5FB16CF8159D}">
      <dgm:prSet/>
      <dgm:spPr/>
      <dgm:t>
        <a:bodyPr/>
        <a:lstStyle/>
        <a:p>
          <a:endParaRPr lang="en-US"/>
        </a:p>
      </dgm:t>
    </dgm:pt>
    <dgm:pt modelId="{E25B5744-044E-4325-8BFA-CACC3244D013}" type="sibTrans" cxnId="{F5A34B8A-A541-404D-B212-5FB16CF8159D}">
      <dgm:prSet/>
      <dgm:spPr/>
      <dgm:t>
        <a:bodyPr/>
        <a:lstStyle/>
        <a:p>
          <a:endParaRPr lang="en-US"/>
        </a:p>
      </dgm:t>
    </dgm:pt>
    <dgm:pt modelId="{052B28C0-B53C-45CB-A0B8-D57BF68E1A2B}">
      <dgm:prSet/>
      <dgm:spPr/>
      <dgm:t>
        <a:bodyPr/>
        <a:lstStyle/>
        <a:p>
          <a:pPr>
            <a:lnSpc>
              <a:spcPct val="100000"/>
            </a:lnSpc>
          </a:pPr>
          <a:r>
            <a:rPr lang="en-US" dirty="0"/>
            <a:t> Ensured efficient retrieval of information by optimizing database queries.</a:t>
          </a:r>
        </a:p>
      </dgm:t>
    </dgm:pt>
    <dgm:pt modelId="{C2273C86-E7AA-4DAC-BEE7-28CAD16FEFA3}" type="parTrans" cxnId="{24ADD316-0F89-4C49-A3D4-7D933D371ED2}">
      <dgm:prSet/>
      <dgm:spPr/>
      <dgm:t>
        <a:bodyPr/>
        <a:lstStyle/>
        <a:p>
          <a:endParaRPr lang="en-US"/>
        </a:p>
      </dgm:t>
    </dgm:pt>
    <dgm:pt modelId="{1C775870-CB9B-4436-A4E1-BF24A292ACFE}" type="sibTrans" cxnId="{24ADD316-0F89-4C49-A3D4-7D933D371ED2}">
      <dgm:prSet/>
      <dgm:spPr/>
      <dgm:t>
        <a:bodyPr/>
        <a:lstStyle/>
        <a:p>
          <a:endParaRPr lang="en-US"/>
        </a:p>
      </dgm:t>
    </dgm:pt>
    <dgm:pt modelId="{9C06A95B-3A2D-4B23-BC1A-BA843C710A41}">
      <dgm:prSet/>
      <dgm:spPr/>
      <dgm:t>
        <a:bodyPr/>
        <a:lstStyle/>
        <a:p>
          <a:pPr>
            <a:lnSpc>
              <a:spcPct val="100000"/>
            </a:lnSpc>
            <a:defRPr b="1"/>
          </a:pPr>
          <a:r>
            <a:rPr lang="en-US" b="1" i="1"/>
            <a:t>4. User Interface (UI) Design</a:t>
          </a:r>
          <a:endParaRPr lang="en-US"/>
        </a:p>
      </dgm:t>
    </dgm:pt>
    <dgm:pt modelId="{AA5BF3CA-A6D7-4C1E-B95E-ED73C67723F8}" type="parTrans" cxnId="{87F8F0CA-AC69-447B-B246-BBDD4F860F1C}">
      <dgm:prSet/>
      <dgm:spPr/>
      <dgm:t>
        <a:bodyPr/>
        <a:lstStyle/>
        <a:p>
          <a:endParaRPr lang="en-US"/>
        </a:p>
      </dgm:t>
    </dgm:pt>
    <dgm:pt modelId="{CD3DBE30-F2B8-4418-9FE0-BAC08AB50A65}" type="sibTrans" cxnId="{87F8F0CA-AC69-447B-B246-BBDD4F860F1C}">
      <dgm:prSet/>
      <dgm:spPr/>
      <dgm:t>
        <a:bodyPr/>
        <a:lstStyle/>
        <a:p>
          <a:endParaRPr lang="en-US"/>
        </a:p>
      </dgm:t>
    </dgm:pt>
    <dgm:pt modelId="{76582C82-DEA4-4B6B-84BD-F7D8529C91EC}">
      <dgm:prSet/>
      <dgm:spPr/>
      <dgm:t>
        <a:bodyPr/>
        <a:lstStyle/>
        <a:p>
          <a:pPr>
            <a:lnSpc>
              <a:spcPct val="100000"/>
            </a:lnSpc>
          </a:pPr>
          <a:r>
            <a:rPr lang="en-US" dirty="0"/>
            <a:t>Designed user-friendly interface mock screens for the application.</a:t>
          </a:r>
        </a:p>
      </dgm:t>
    </dgm:pt>
    <dgm:pt modelId="{EACE55D8-6E20-41A1-BC72-E06E19166567}" type="parTrans" cxnId="{5D8DE724-4E8D-4782-906C-5CC2FA6CB5DC}">
      <dgm:prSet/>
      <dgm:spPr/>
      <dgm:t>
        <a:bodyPr/>
        <a:lstStyle/>
        <a:p>
          <a:endParaRPr lang="en-US"/>
        </a:p>
      </dgm:t>
    </dgm:pt>
    <dgm:pt modelId="{BB61AB1E-66B9-4694-8603-E62B37EFEC56}" type="sibTrans" cxnId="{5D8DE724-4E8D-4782-906C-5CC2FA6CB5DC}">
      <dgm:prSet/>
      <dgm:spPr/>
      <dgm:t>
        <a:bodyPr/>
        <a:lstStyle/>
        <a:p>
          <a:endParaRPr lang="en-US"/>
        </a:p>
      </dgm:t>
    </dgm:pt>
    <dgm:pt modelId="{5FDA48A5-3540-408A-9B3D-3BC9A2220890}" type="pres">
      <dgm:prSet presAssocID="{12D59082-2FBA-482D-A84F-B2D55AAA6444}" presName="root" presStyleCnt="0">
        <dgm:presLayoutVars>
          <dgm:dir/>
          <dgm:resizeHandles val="exact"/>
        </dgm:presLayoutVars>
      </dgm:prSet>
      <dgm:spPr/>
    </dgm:pt>
    <dgm:pt modelId="{0722F822-17E0-4FD2-8160-FF878A469924}" type="pres">
      <dgm:prSet presAssocID="{0649632D-1457-463A-A35A-16C3132D4A39}" presName="compNode" presStyleCnt="0"/>
      <dgm:spPr/>
    </dgm:pt>
    <dgm:pt modelId="{69553ADA-77F7-4333-8E17-2643FB1C1570}" type="pres">
      <dgm:prSet presAssocID="{0649632D-1457-463A-A35A-16C3132D4A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16E610-994D-4D3E-BAD1-C0070342BE82}" type="pres">
      <dgm:prSet presAssocID="{0649632D-1457-463A-A35A-16C3132D4A39}" presName="iconSpace" presStyleCnt="0"/>
      <dgm:spPr/>
    </dgm:pt>
    <dgm:pt modelId="{C334807B-425D-452A-8727-D80E76D35931}" type="pres">
      <dgm:prSet presAssocID="{0649632D-1457-463A-A35A-16C3132D4A39}" presName="parTx" presStyleLbl="revTx" presStyleIdx="0" presStyleCnt="8">
        <dgm:presLayoutVars>
          <dgm:chMax val="0"/>
          <dgm:chPref val="0"/>
        </dgm:presLayoutVars>
      </dgm:prSet>
      <dgm:spPr/>
    </dgm:pt>
    <dgm:pt modelId="{9BCCAA6D-92BD-4F30-BCA5-32C5AE152711}" type="pres">
      <dgm:prSet presAssocID="{0649632D-1457-463A-A35A-16C3132D4A39}" presName="txSpace" presStyleCnt="0"/>
      <dgm:spPr/>
    </dgm:pt>
    <dgm:pt modelId="{AB511DDC-2544-4D45-B75F-E5DFAD1000F0}" type="pres">
      <dgm:prSet presAssocID="{0649632D-1457-463A-A35A-16C3132D4A39}" presName="desTx" presStyleLbl="revTx" presStyleIdx="1" presStyleCnt="8">
        <dgm:presLayoutVars/>
      </dgm:prSet>
      <dgm:spPr/>
    </dgm:pt>
    <dgm:pt modelId="{93C584E7-77C3-424D-ADC9-441FAD15C195}" type="pres">
      <dgm:prSet presAssocID="{FAA7E3FE-7EAA-46C8-A6FF-886BD2DCA53A}" presName="sibTrans" presStyleCnt="0"/>
      <dgm:spPr/>
    </dgm:pt>
    <dgm:pt modelId="{FC19236D-9A85-4E2F-9D44-93FE52C7A44F}" type="pres">
      <dgm:prSet presAssocID="{4889839F-C855-4D9B-891F-B37814253FD2}" presName="compNode" presStyleCnt="0"/>
      <dgm:spPr/>
    </dgm:pt>
    <dgm:pt modelId="{FDE2278B-BEB8-417D-B166-D20AF7839A84}" type="pres">
      <dgm:prSet presAssocID="{4889839F-C855-4D9B-891F-B37814253F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F6010F6-5DD9-4918-A818-F8E8EE4E73C6}" type="pres">
      <dgm:prSet presAssocID="{4889839F-C855-4D9B-891F-B37814253FD2}" presName="iconSpace" presStyleCnt="0"/>
      <dgm:spPr/>
    </dgm:pt>
    <dgm:pt modelId="{9CF55CC8-A652-4767-944E-0460596CCE2E}" type="pres">
      <dgm:prSet presAssocID="{4889839F-C855-4D9B-891F-B37814253FD2}" presName="parTx" presStyleLbl="revTx" presStyleIdx="2" presStyleCnt="8">
        <dgm:presLayoutVars>
          <dgm:chMax val="0"/>
          <dgm:chPref val="0"/>
        </dgm:presLayoutVars>
      </dgm:prSet>
      <dgm:spPr/>
    </dgm:pt>
    <dgm:pt modelId="{FD855CF4-25BA-4006-832B-0979140F4600}" type="pres">
      <dgm:prSet presAssocID="{4889839F-C855-4D9B-891F-B37814253FD2}" presName="txSpace" presStyleCnt="0"/>
      <dgm:spPr/>
    </dgm:pt>
    <dgm:pt modelId="{4CE4F692-5293-4F4D-82FF-A3FCB19A97A2}" type="pres">
      <dgm:prSet presAssocID="{4889839F-C855-4D9B-891F-B37814253FD2}" presName="desTx" presStyleLbl="revTx" presStyleIdx="3" presStyleCnt="8">
        <dgm:presLayoutVars/>
      </dgm:prSet>
      <dgm:spPr/>
    </dgm:pt>
    <dgm:pt modelId="{AF27C4A5-9A35-4975-BA18-BC75181A9DB3}" type="pres">
      <dgm:prSet presAssocID="{766F890F-4E45-43FE-8783-F9BD5F1774E6}" presName="sibTrans" presStyleCnt="0"/>
      <dgm:spPr/>
    </dgm:pt>
    <dgm:pt modelId="{D1DEEF67-2706-44E5-8857-DB928B37898A}" type="pres">
      <dgm:prSet presAssocID="{ABB722F9-AC1C-4E71-83C1-718C460CAB35}" presName="compNode" presStyleCnt="0"/>
      <dgm:spPr/>
    </dgm:pt>
    <dgm:pt modelId="{D2B32ADE-182B-4B87-8AC1-D62F44901752}" type="pres">
      <dgm:prSet presAssocID="{ABB722F9-AC1C-4E71-83C1-718C460CAB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2A6CD8C-7C3C-447F-962D-2F3AC0331BB8}" type="pres">
      <dgm:prSet presAssocID="{ABB722F9-AC1C-4E71-83C1-718C460CAB35}" presName="iconSpace" presStyleCnt="0"/>
      <dgm:spPr/>
    </dgm:pt>
    <dgm:pt modelId="{FD34D6F9-F34E-4606-8591-F658374CAC09}" type="pres">
      <dgm:prSet presAssocID="{ABB722F9-AC1C-4E71-83C1-718C460CAB35}" presName="parTx" presStyleLbl="revTx" presStyleIdx="4" presStyleCnt="8">
        <dgm:presLayoutVars>
          <dgm:chMax val="0"/>
          <dgm:chPref val="0"/>
        </dgm:presLayoutVars>
      </dgm:prSet>
      <dgm:spPr/>
    </dgm:pt>
    <dgm:pt modelId="{0968868D-24E0-474B-9F67-B5B3AB9BE5DE}" type="pres">
      <dgm:prSet presAssocID="{ABB722F9-AC1C-4E71-83C1-718C460CAB35}" presName="txSpace" presStyleCnt="0"/>
      <dgm:spPr/>
    </dgm:pt>
    <dgm:pt modelId="{13C566AA-32DC-4D4D-AFF9-AB392176981B}" type="pres">
      <dgm:prSet presAssocID="{ABB722F9-AC1C-4E71-83C1-718C460CAB35}" presName="desTx" presStyleLbl="revTx" presStyleIdx="5" presStyleCnt="8">
        <dgm:presLayoutVars/>
      </dgm:prSet>
      <dgm:spPr/>
    </dgm:pt>
    <dgm:pt modelId="{3494358D-2BD2-4183-9A3B-6E099A2EC8CF}" type="pres">
      <dgm:prSet presAssocID="{E25B5744-044E-4325-8BFA-CACC3244D013}" presName="sibTrans" presStyleCnt="0"/>
      <dgm:spPr/>
    </dgm:pt>
    <dgm:pt modelId="{156A79E1-EEA4-4A2D-B063-20DBF5A7B61E}" type="pres">
      <dgm:prSet presAssocID="{9C06A95B-3A2D-4B23-BC1A-BA843C710A41}" presName="compNode" presStyleCnt="0"/>
      <dgm:spPr/>
    </dgm:pt>
    <dgm:pt modelId="{7286F70C-9FAA-4A34-87AA-EA83E9474B31}" type="pres">
      <dgm:prSet presAssocID="{9C06A95B-3A2D-4B23-BC1A-BA843C710A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D169AFB-B98A-4900-8E3A-CC9D111D5C9C}" type="pres">
      <dgm:prSet presAssocID="{9C06A95B-3A2D-4B23-BC1A-BA843C710A41}" presName="iconSpace" presStyleCnt="0"/>
      <dgm:spPr/>
    </dgm:pt>
    <dgm:pt modelId="{09F70476-A5A6-45F2-8D8E-DFF9D281831E}" type="pres">
      <dgm:prSet presAssocID="{9C06A95B-3A2D-4B23-BC1A-BA843C710A41}" presName="parTx" presStyleLbl="revTx" presStyleIdx="6" presStyleCnt="8">
        <dgm:presLayoutVars>
          <dgm:chMax val="0"/>
          <dgm:chPref val="0"/>
        </dgm:presLayoutVars>
      </dgm:prSet>
      <dgm:spPr/>
    </dgm:pt>
    <dgm:pt modelId="{C6D904E1-97B6-43B8-AF01-17F7C488F612}" type="pres">
      <dgm:prSet presAssocID="{9C06A95B-3A2D-4B23-BC1A-BA843C710A41}" presName="txSpace" presStyleCnt="0"/>
      <dgm:spPr/>
    </dgm:pt>
    <dgm:pt modelId="{B4765D2C-E61E-4375-B1BC-44F68726B1AB}" type="pres">
      <dgm:prSet presAssocID="{9C06A95B-3A2D-4B23-BC1A-BA843C710A41}" presName="desTx" presStyleLbl="revTx" presStyleIdx="7" presStyleCnt="8">
        <dgm:presLayoutVars/>
      </dgm:prSet>
      <dgm:spPr/>
    </dgm:pt>
  </dgm:ptLst>
  <dgm:cxnLst>
    <dgm:cxn modelId="{E1707E13-C99F-B247-8E51-7C3D083F0D48}" type="presOf" srcId="{9C06A95B-3A2D-4B23-BC1A-BA843C710A41}" destId="{09F70476-A5A6-45F2-8D8E-DFF9D281831E}" srcOrd="0" destOrd="0" presId="urn:microsoft.com/office/officeart/2018/5/layout/CenteredIconLabelDescriptionList"/>
    <dgm:cxn modelId="{24ADD316-0F89-4C49-A3D4-7D933D371ED2}" srcId="{ABB722F9-AC1C-4E71-83C1-718C460CAB35}" destId="{052B28C0-B53C-45CB-A0B8-D57BF68E1A2B}" srcOrd="0" destOrd="0" parTransId="{C2273C86-E7AA-4DAC-BEE7-28CAD16FEFA3}" sibTransId="{1C775870-CB9B-4436-A4E1-BF24A292ACFE}"/>
    <dgm:cxn modelId="{5D8DE724-4E8D-4782-906C-5CC2FA6CB5DC}" srcId="{9C06A95B-3A2D-4B23-BC1A-BA843C710A41}" destId="{76582C82-DEA4-4B6B-84BD-F7D8529C91EC}" srcOrd="0" destOrd="0" parTransId="{EACE55D8-6E20-41A1-BC72-E06E19166567}" sibTransId="{BB61AB1E-66B9-4694-8603-E62B37EFEC56}"/>
    <dgm:cxn modelId="{FED21933-1484-A546-8D2F-1E0C30899C36}" type="presOf" srcId="{ABB722F9-AC1C-4E71-83C1-718C460CAB35}" destId="{FD34D6F9-F34E-4606-8591-F658374CAC09}" srcOrd="0" destOrd="0" presId="urn:microsoft.com/office/officeart/2018/5/layout/CenteredIconLabelDescriptionList"/>
    <dgm:cxn modelId="{8D979534-A264-A94D-A180-2B32760C31DE}" type="presOf" srcId="{76582C82-DEA4-4B6B-84BD-F7D8529C91EC}" destId="{B4765D2C-E61E-4375-B1BC-44F68726B1AB}" srcOrd="0" destOrd="0" presId="urn:microsoft.com/office/officeart/2018/5/layout/CenteredIconLabelDescriptionList"/>
    <dgm:cxn modelId="{19D5483E-BD09-410F-96EB-442C400646F0}" srcId="{4889839F-C855-4D9B-891F-B37814253FD2}" destId="{3773759D-2688-481E-9DF8-E38442AA6327}" srcOrd="0" destOrd="0" parTransId="{B3E5C7F3-592D-4F1D-B1F5-D268AF6E788D}" sibTransId="{2AC60420-5EF4-47ED-83EE-8B94FEFACE13}"/>
    <dgm:cxn modelId="{5DC35A45-B39D-914C-AF0A-2316ADFA72B6}" type="presOf" srcId="{12D59082-2FBA-482D-A84F-B2D55AAA6444}" destId="{5FDA48A5-3540-408A-9B3D-3BC9A2220890}" srcOrd="0" destOrd="0" presId="urn:microsoft.com/office/officeart/2018/5/layout/CenteredIconLabelDescriptionList"/>
    <dgm:cxn modelId="{CE404366-AECF-6741-AE97-98E15DFE89FA}" type="presOf" srcId="{052B28C0-B53C-45CB-A0B8-D57BF68E1A2B}" destId="{13C566AA-32DC-4D4D-AFF9-AB392176981B}" srcOrd="0" destOrd="0" presId="urn:microsoft.com/office/officeart/2018/5/layout/CenteredIconLabelDescriptionList"/>
    <dgm:cxn modelId="{B855D76D-7968-644A-8966-E52E22D87686}" type="presOf" srcId="{4889839F-C855-4D9B-891F-B37814253FD2}" destId="{9CF55CC8-A652-4767-944E-0460596CCE2E}" srcOrd="0" destOrd="0" presId="urn:microsoft.com/office/officeart/2018/5/layout/CenteredIconLabelDescriptionList"/>
    <dgm:cxn modelId="{F5A34B8A-A541-404D-B212-5FB16CF8159D}" srcId="{12D59082-2FBA-482D-A84F-B2D55AAA6444}" destId="{ABB722F9-AC1C-4E71-83C1-718C460CAB35}" srcOrd="2" destOrd="0" parTransId="{31D3900A-A354-4729-93AB-D828A9B32BEF}" sibTransId="{E25B5744-044E-4325-8BFA-CACC3244D013}"/>
    <dgm:cxn modelId="{D49D799C-CE1F-5C46-ACA5-822B953C97CB}" type="presOf" srcId="{3773759D-2688-481E-9DF8-E38442AA6327}" destId="{4CE4F692-5293-4F4D-82FF-A3FCB19A97A2}" srcOrd="0" destOrd="0" presId="urn:microsoft.com/office/officeart/2018/5/layout/CenteredIconLabelDescriptionList"/>
    <dgm:cxn modelId="{6D57B5C8-8E4D-4E48-BFE3-98ACB09E0F92}" type="presOf" srcId="{930ABFF6-71B4-4C39-981A-156CAA1E7E58}" destId="{AB511DDC-2544-4D45-B75F-E5DFAD1000F0}" srcOrd="0" destOrd="0" presId="urn:microsoft.com/office/officeart/2018/5/layout/CenteredIconLabelDescriptionList"/>
    <dgm:cxn modelId="{87F8F0CA-AC69-447B-B246-BBDD4F860F1C}" srcId="{12D59082-2FBA-482D-A84F-B2D55AAA6444}" destId="{9C06A95B-3A2D-4B23-BC1A-BA843C710A41}" srcOrd="3" destOrd="0" parTransId="{AA5BF3CA-A6D7-4C1E-B95E-ED73C67723F8}" sibTransId="{CD3DBE30-F2B8-4418-9FE0-BAC08AB50A65}"/>
    <dgm:cxn modelId="{DC88D2E2-E489-AD48-97E1-9CECC94B8CF9}" type="presOf" srcId="{0649632D-1457-463A-A35A-16C3132D4A39}" destId="{C334807B-425D-452A-8727-D80E76D35931}" srcOrd="0" destOrd="0" presId="urn:microsoft.com/office/officeart/2018/5/layout/CenteredIconLabelDescriptionList"/>
    <dgm:cxn modelId="{0C7A8BED-1D35-470F-8C46-D2DA26C365E1}" srcId="{0649632D-1457-463A-A35A-16C3132D4A39}" destId="{930ABFF6-71B4-4C39-981A-156CAA1E7E58}" srcOrd="0" destOrd="0" parTransId="{FE1EEBCA-B130-4D89-B1AF-060278CB5DCB}" sibTransId="{02706E9E-42E5-48F0-AB14-5FE65773CDDD}"/>
    <dgm:cxn modelId="{D29C70F6-322B-48EB-A5CD-C4AB0046556B}" srcId="{12D59082-2FBA-482D-A84F-B2D55AAA6444}" destId="{4889839F-C855-4D9B-891F-B37814253FD2}" srcOrd="1" destOrd="0" parTransId="{E537353A-58E7-4F3E-8F83-EB7393ECF333}" sibTransId="{766F890F-4E45-43FE-8783-F9BD5F1774E6}"/>
    <dgm:cxn modelId="{80AB44F7-4452-4F09-87EE-99C895F06E49}" srcId="{12D59082-2FBA-482D-A84F-B2D55AAA6444}" destId="{0649632D-1457-463A-A35A-16C3132D4A39}" srcOrd="0" destOrd="0" parTransId="{1D162EE5-3705-428B-A422-DCF4370CC1C4}" sibTransId="{FAA7E3FE-7EAA-46C8-A6FF-886BD2DCA53A}"/>
    <dgm:cxn modelId="{42275268-6A0B-8B4F-9B46-4DEC62F0EF17}" type="presParOf" srcId="{5FDA48A5-3540-408A-9B3D-3BC9A2220890}" destId="{0722F822-17E0-4FD2-8160-FF878A469924}" srcOrd="0" destOrd="0" presId="urn:microsoft.com/office/officeart/2018/5/layout/CenteredIconLabelDescriptionList"/>
    <dgm:cxn modelId="{76C2B58A-8023-FB4E-981C-A35C2A3B5488}" type="presParOf" srcId="{0722F822-17E0-4FD2-8160-FF878A469924}" destId="{69553ADA-77F7-4333-8E17-2643FB1C1570}" srcOrd="0" destOrd="0" presId="urn:microsoft.com/office/officeart/2018/5/layout/CenteredIconLabelDescriptionList"/>
    <dgm:cxn modelId="{F97851AD-45F6-6E44-BB9C-3A9584CA6BCA}" type="presParOf" srcId="{0722F822-17E0-4FD2-8160-FF878A469924}" destId="{5916E610-994D-4D3E-BAD1-C0070342BE82}" srcOrd="1" destOrd="0" presId="urn:microsoft.com/office/officeart/2018/5/layout/CenteredIconLabelDescriptionList"/>
    <dgm:cxn modelId="{614CA289-5CC5-5348-8EBE-6C928B473007}" type="presParOf" srcId="{0722F822-17E0-4FD2-8160-FF878A469924}" destId="{C334807B-425D-452A-8727-D80E76D35931}" srcOrd="2" destOrd="0" presId="urn:microsoft.com/office/officeart/2018/5/layout/CenteredIconLabelDescriptionList"/>
    <dgm:cxn modelId="{BCF2BA79-A6B5-1449-82E7-68D4193FC2C5}" type="presParOf" srcId="{0722F822-17E0-4FD2-8160-FF878A469924}" destId="{9BCCAA6D-92BD-4F30-BCA5-32C5AE152711}" srcOrd="3" destOrd="0" presId="urn:microsoft.com/office/officeart/2018/5/layout/CenteredIconLabelDescriptionList"/>
    <dgm:cxn modelId="{989B4867-5A2D-144D-AC80-65060447A2AE}" type="presParOf" srcId="{0722F822-17E0-4FD2-8160-FF878A469924}" destId="{AB511DDC-2544-4D45-B75F-E5DFAD1000F0}" srcOrd="4" destOrd="0" presId="urn:microsoft.com/office/officeart/2018/5/layout/CenteredIconLabelDescriptionList"/>
    <dgm:cxn modelId="{B9D2D7CC-C762-7D4F-AEC7-56BE2BBECCF1}" type="presParOf" srcId="{5FDA48A5-3540-408A-9B3D-3BC9A2220890}" destId="{93C584E7-77C3-424D-ADC9-441FAD15C195}" srcOrd="1" destOrd="0" presId="urn:microsoft.com/office/officeart/2018/5/layout/CenteredIconLabelDescriptionList"/>
    <dgm:cxn modelId="{8FAC7D89-D540-0E4E-96A3-180D29921B4E}" type="presParOf" srcId="{5FDA48A5-3540-408A-9B3D-3BC9A2220890}" destId="{FC19236D-9A85-4E2F-9D44-93FE52C7A44F}" srcOrd="2" destOrd="0" presId="urn:microsoft.com/office/officeart/2018/5/layout/CenteredIconLabelDescriptionList"/>
    <dgm:cxn modelId="{A227F984-F430-AE45-AAE5-EA2EE14183E7}" type="presParOf" srcId="{FC19236D-9A85-4E2F-9D44-93FE52C7A44F}" destId="{FDE2278B-BEB8-417D-B166-D20AF7839A84}" srcOrd="0" destOrd="0" presId="urn:microsoft.com/office/officeart/2018/5/layout/CenteredIconLabelDescriptionList"/>
    <dgm:cxn modelId="{A8D45FA2-F185-F545-926A-A20B744C8E9F}" type="presParOf" srcId="{FC19236D-9A85-4E2F-9D44-93FE52C7A44F}" destId="{FF6010F6-5DD9-4918-A818-F8E8EE4E73C6}" srcOrd="1" destOrd="0" presId="urn:microsoft.com/office/officeart/2018/5/layout/CenteredIconLabelDescriptionList"/>
    <dgm:cxn modelId="{B52B015C-8255-654F-AB78-B00467495AA8}" type="presParOf" srcId="{FC19236D-9A85-4E2F-9D44-93FE52C7A44F}" destId="{9CF55CC8-A652-4767-944E-0460596CCE2E}" srcOrd="2" destOrd="0" presId="urn:microsoft.com/office/officeart/2018/5/layout/CenteredIconLabelDescriptionList"/>
    <dgm:cxn modelId="{122BDA25-F335-C744-8F60-9FA7D3654338}" type="presParOf" srcId="{FC19236D-9A85-4E2F-9D44-93FE52C7A44F}" destId="{FD855CF4-25BA-4006-832B-0979140F4600}" srcOrd="3" destOrd="0" presId="urn:microsoft.com/office/officeart/2018/5/layout/CenteredIconLabelDescriptionList"/>
    <dgm:cxn modelId="{12F0CD2D-7A3C-F240-89A2-7913F6072CA2}" type="presParOf" srcId="{FC19236D-9A85-4E2F-9D44-93FE52C7A44F}" destId="{4CE4F692-5293-4F4D-82FF-A3FCB19A97A2}" srcOrd="4" destOrd="0" presId="urn:microsoft.com/office/officeart/2018/5/layout/CenteredIconLabelDescriptionList"/>
    <dgm:cxn modelId="{920A8F93-A18B-A74D-AA5E-F8B0D473EDA8}" type="presParOf" srcId="{5FDA48A5-3540-408A-9B3D-3BC9A2220890}" destId="{AF27C4A5-9A35-4975-BA18-BC75181A9DB3}" srcOrd="3" destOrd="0" presId="urn:microsoft.com/office/officeart/2018/5/layout/CenteredIconLabelDescriptionList"/>
    <dgm:cxn modelId="{12DA104F-7ABE-5449-BE94-F22AC1DAB817}" type="presParOf" srcId="{5FDA48A5-3540-408A-9B3D-3BC9A2220890}" destId="{D1DEEF67-2706-44E5-8857-DB928B37898A}" srcOrd="4" destOrd="0" presId="urn:microsoft.com/office/officeart/2018/5/layout/CenteredIconLabelDescriptionList"/>
    <dgm:cxn modelId="{968288DF-0BB4-EE48-9300-4A9FA9554817}" type="presParOf" srcId="{D1DEEF67-2706-44E5-8857-DB928B37898A}" destId="{D2B32ADE-182B-4B87-8AC1-D62F44901752}" srcOrd="0" destOrd="0" presId="urn:microsoft.com/office/officeart/2018/5/layout/CenteredIconLabelDescriptionList"/>
    <dgm:cxn modelId="{01FAAF69-A7C7-C94D-8E93-0F8D419247EA}" type="presParOf" srcId="{D1DEEF67-2706-44E5-8857-DB928B37898A}" destId="{32A6CD8C-7C3C-447F-962D-2F3AC0331BB8}" srcOrd="1" destOrd="0" presId="urn:microsoft.com/office/officeart/2018/5/layout/CenteredIconLabelDescriptionList"/>
    <dgm:cxn modelId="{95A1A831-E3EC-5842-8780-3400820E21FB}" type="presParOf" srcId="{D1DEEF67-2706-44E5-8857-DB928B37898A}" destId="{FD34D6F9-F34E-4606-8591-F658374CAC09}" srcOrd="2" destOrd="0" presId="urn:microsoft.com/office/officeart/2018/5/layout/CenteredIconLabelDescriptionList"/>
    <dgm:cxn modelId="{47D51121-E6F7-5F4C-8C83-3948CD76F6DC}" type="presParOf" srcId="{D1DEEF67-2706-44E5-8857-DB928B37898A}" destId="{0968868D-24E0-474B-9F67-B5B3AB9BE5DE}" srcOrd="3" destOrd="0" presId="urn:microsoft.com/office/officeart/2018/5/layout/CenteredIconLabelDescriptionList"/>
    <dgm:cxn modelId="{1DF20396-C965-8841-BCAA-F8520596881F}" type="presParOf" srcId="{D1DEEF67-2706-44E5-8857-DB928B37898A}" destId="{13C566AA-32DC-4D4D-AFF9-AB392176981B}" srcOrd="4" destOrd="0" presId="urn:microsoft.com/office/officeart/2018/5/layout/CenteredIconLabelDescriptionList"/>
    <dgm:cxn modelId="{2FE3FF70-9B68-B547-8068-C547094C37AF}" type="presParOf" srcId="{5FDA48A5-3540-408A-9B3D-3BC9A2220890}" destId="{3494358D-2BD2-4183-9A3B-6E099A2EC8CF}" srcOrd="5" destOrd="0" presId="urn:microsoft.com/office/officeart/2018/5/layout/CenteredIconLabelDescriptionList"/>
    <dgm:cxn modelId="{8E374C75-81B9-F546-AE5A-611B9B45DC89}" type="presParOf" srcId="{5FDA48A5-3540-408A-9B3D-3BC9A2220890}" destId="{156A79E1-EEA4-4A2D-B063-20DBF5A7B61E}" srcOrd="6" destOrd="0" presId="urn:microsoft.com/office/officeart/2018/5/layout/CenteredIconLabelDescriptionList"/>
    <dgm:cxn modelId="{0E7F3DF1-6C27-CA4B-A6A8-506C6DD1439C}" type="presParOf" srcId="{156A79E1-EEA4-4A2D-B063-20DBF5A7B61E}" destId="{7286F70C-9FAA-4A34-87AA-EA83E9474B31}" srcOrd="0" destOrd="0" presId="urn:microsoft.com/office/officeart/2018/5/layout/CenteredIconLabelDescriptionList"/>
    <dgm:cxn modelId="{1E5BF587-A01E-AE4F-9552-2A079C71001E}" type="presParOf" srcId="{156A79E1-EEA4-4A2D-B063-20DBF5A7B61E}" destId="{DD169AFB-B98A-4900-8E3A-CC9D111D5C9C}" srcOrd="1" destOrd="0" presId="urn:microsoft.com/office/officeart/2018/5/layout/CenteredIconLabelDescriptionList"/>
    <dgm:cxn modelId="{97A1FF7F-F86B-1245-A505-996C98B4EE8B}" type="presParOf" srcId="{156A79E1-EEA4-4A2D-B063-20DBF5A7B61E}" destId="{09F70476-A5A6-45F2-8D8E-DFF9D281831E}" srcOrd="2" destOrd="0" presId="urn:microsoft.com/office/officeart/2018/5/layout/CenteredIconLabelDescriptionList"/>
    <dgm:cxn modelId="{C05A684B-DD11-EC41-BA1A-E1AAA1421B90}" type="presParOf" srcId="{156A79E1-EEA4-4A2D-B063-20DBF5A7B61E}" destId="{C6D904E1-97B6-43B8-AF01-17F7C488F612}" srcOrd="3" destOrd="0" presId="urn:microsoft.com/office/officeart/2018/5/layout/CenteredIconLabelDescriptionList"/>
    <dgm:cxn modelId="{350C935A-7525-0942-A19A-8538D906D23D}" type="presParOf" srcId="{156A79E1-EEA4-4A2D-B063-20DBF5A7B61E}" destId="{B4765D2C-E61E-4375-B1BC-44F68726B1A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E481B8-06F9-403D-8A91-61C2C6DD76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37ABCD9-D362-4E0F-BE68-FB4EC562F610}">
      <dgm:prSet/>
      <dgm:spPr/>
      <dgm:t>
        <a:bodyPr/>
        <a:lstStyle/>
        <a:p>
          <a:r>
            <a:rPr lang="en-US"/>
            <a:t>The business questions: :These aim to provide insights into the operational aspects of the e-commerce platform. These questions include determining the total number of registered vendors and comparing the number of active versus inactive vendors for the current month. </a:t>
          </a:r>
        </a:p>
      </dgm:t>
    </dgm:pt>
    <dgm:pt modelId="{FE76B5C9-31F7-44B1-9E57-AA6D9E28A226}" type="parTrans" cxnId="{E7C08044-29E1-4E10-8622-7E0EC058B27A}">
      <dgm:prSet/>
      <dgm:spPr/>
      <dgm:t>
        <a:bodyPr/>
        <a:lstStyle/>
        <a:p>
          <a:endParaRPr lang="en-US"/>
        </a:p>
      </dgm:t>
    </dgm:pt>
    <dgm:pt modelId="{FF96F082-980D-4CC1-9C0F-D80D356F63BB}" type="sibTrans" cxnId="{E7C08044-29E1-4E10-8622-7E0EC058B27A}">
      <dgm:prSet/>
      <dgm:spPr/>
      <dgm:t>
        <a:bodyPr/>
        <a:lstStyle/>
        <a:p>
          <a:endParaRPr lang="en-US"/>
        </a:p>
      </dgm:t>
    </dgm:pt>
    <dgm:pt modelId="{55C6AF75-945F-4FEB-A90C-EF4B2B47BC45}">
      <dgm:prSet/>
      <dgm:spPr/>
      <dgm:t>
        <a:bodyPr/>
        <a:lstStyle/>
        <a:p>
          <a:r>
            <a:rPr lang="en-US"/>
            <a:t>Customer questions: These focus on providing personalized insights and details to enhance user experience and engagement. These insights can be instrumental in building customer loyalty and tailoring marketing efforts to individual customer needs.</a:t>
          </a:r>
        </a:p>
      </dgm:t>
    </dgm:pt>
    <dgm:pt modelId="{E908DB6B-C1D2-4580-A8B0-690CFD65C1BD}" type="parTrans" cxnId="{84DFFA0B-E5D6-49D7-82E4-29573F8BF8FF}">
      <dgm:prSet/>
      <dgm:spPr/>
      <dgm:t>
        <a:bodyPr/>
        <a:lstStyle/>
        <a:p>
          <a:endParaRPr lang="en-US"/>
        </a:p>
      </dgm:t>
    </dgm:pt>
    <dgm:pt modelId="{908008E4-1D45-4729-BC06-197FE33C7AA0}" type="sibTrans" cxnId="{84DFFA0B-E5D6-49D7-82E4-29573F8BF8FF}">
      <dgm:prSet/>
      <dgm:spPr/>
      <dgm:t>
        <a:bodyPr/>
        <a:lstStyle/>
        <a:p>
          <a:endParaRPr lang="en-US"/>
        </a:p>
      </dgm:t>
    </dgm:pt>
    <dgm:pt modelId="{9839B42A-9C54-413E-97A4-44C645B762CB}">
      <dgm:prSet/>
      <dgm:spPr/>
      <dgm:t>
        <a:bodyPr/>
        <a:lstStyle/>
        <a:p>
          <a:r>
            <a:rPr lang="en-US"/>
            <a:t>Operations questions: These are crucial for maintaining and optimizing the performance of the database. Determining the size of the MySQL database is vital for understanding storage requirements and planning for future expansions. By addressing these questions, the platform can ensure that it remains scalable and capable of handling increasing data loads without compromising performance.</a:t>
          </a:r>
        </a:p>
      </dgm:t>
    </dgm:pt>
    <dgm:pt modelId="{DC2CA8C7-D56C-4C23-A1AB-F6D85EB588BC}" type="parTrans" cxnId="{E1B6D66E-6E23-4A6A-8612-E04D518C26EA}">
      <dgm:prSet/>
      <dgm:spPr/>
      <dgm:t>
        <a:bodyPr/>
        <a:lstStyle/>
        <a:p>
          <a:endParaRPr lang="en-US"/>
        </a:p>
      </dgm:t>
    </dgm:pt>
    <dgm:pt modelId="{13CCEEE8-7EEC-4F2E-8152-8C99EB33CD17}" type="sibTrans" cxnId="{E1B6D66E-6E23-4A6A-8612-E04D518C26EA}">
      <dgm:prSet/>
      <dgm:spPr/>
      <dgm:t>
        <a:bodyPr/>
        <a:lstStyle/>
        <a:p>
          <a:endParaRPr lang="en-US"/>
        </a:p>
      </dgm:t>
    </dgm:pt>
    <dgm:pt modelId="{33983B4C-8040-495E-98A1-75BBB51B6BCB}" type="pres">
      <dgm:prSet presAssocID="{50E481B8-06F9-403D-8A91-61C2C6DD7684}" presName="root" presStyleCnt="0">
        <dgm:presLayoutVars>
          <dgm:dir/>
          <dgm:resizeHandles val="exact"/>
        </dgm:presLayoutVars>
      </dgm:prSet>
      <dgm:spPr/>
    </dgm:pt>
    <dgm:pt modelId="{E1F0629D-5C55-45E5-B5C9-BD4C4429088E}" type="pres">
      <dgm:prSet presAssocID="{637ABCD9-D362-4E0F-BE68-FB4EC562F610}" presName="compNode" presStyleCnt="0"/>
      <dgm:spPr/>
    </dgm:pt>
    <dgm:pt modelId="{9CA69384-7A40-45F0-BDE3-FF734CA28EE7}" type="pres">
      <dgm:prSet presAssocID="{637ABCD9-D362-4E0F-BE68-FB4EC562F610}" presName="bgRect" presStyleLbl="bgShp" presStyleIdx="0" presStyleCnt="3"/>
      <dgm:spPr/>
    </dgm:pt>
    <dgm:pt modelId="{019CE906-88CB-41C5-80CF-F21CF285CF05}" type="pres">
      <dgm:prSet presAssocID="{637ABCD9-D362-4E0F-BE68-FB4EC562F6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693A94E3-568F-448E-8994-908AD0D1F460}" type="pres">
      <dgm:prSet presAssocID="{637ABCD9-D362-4E0F-BE68-FB4EC562F610}" presName="spaceRect" presStyleCnt="0"/>
      <dgm:spPr/>
    </dgm:pt>
    <dgm:pt modelId="{BC3D6E4B-49F8-43D5-8FC7-CCA380CB148A}" type="pres">
      <dgm:prSet presAssocID="{637ABCD9-D362-4E0F-BE68-FB4EC562F610}" presName="parTx" presStyleLbl="revTx" presStyleIdx="0" presStyleCnt="3">
        <dgm:presLayoutVars>
          <dgm:chMax val="0"/>
          <dgm:chPref val="0"/>
        </dgm:presLayoutVars>
      </dgm:prSet>
      <dgm:spPr/>
    </dgm:pt>
    <dgm:pt modelId="{846099B2-D507-4E49-A44B-82407B1FBD57}" type="pres">
      <dgm:prSet presAssocID="{FF96F082-980D-4CC1-9C0F-D80D356F63BB}" presName="sibTrans" presStyleCnt="0"/>
      <dgm:spPr/>
    </dgm:pt>
    <dgm:pt modelId="{88B5C26A-24F4-4B4D-8F51-665CBC7412B5}" type="pres">
      <dgm:prSet presAssocID="{55C6AF75-945F-4FEB-A90C-EF4B2B47BC45}" presName="compNode" presStyleCnt="0"/>
      <dgm:spPr/>
    </dgm:pt>
    <dgm:pt modelId="{600D27EE-1832-431E-A454-387B1C3792CB}" type="pres">
      <dgm:prSet presAssocID="{55C6AF75-945F-4FEB-A90C-EF4B2B47BC45}" presName="bgRect" presStyleLbl="bgShp" presStyleIdx="1" presStyleCnt="3"/>
      <dgm:spPr/>
    </dgm:pt>
    <dgm:pt modelId="{7EBEA288-682E-4661-9866-F556C47AD952}" type="pres">
      <dgm:prSet presAssocID="{55C6AF75-945F-4FEB-A90C-EF4B2B47BC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9F07EE3-FDE9-4EF2-B2E7-0F635FC48105}" type="pres">
      <dgm:prSet presAssocID="{55C6AF75-945F-4FEB-A90C-EF4B2B47BC45}" presName="spaceRect" presStyleCnt="0"/>
      <dgm:spPr/>
    </dgm:pt>
    <dgm:pt modelId="{12B7C7EE-AF92-45BE-9CE5-6B6AE053C577}" type="pres">
      <dgm:prSet presAssocID="{55C6AF75-945F-4FEB-A90C-EF4B2B47BC45}" presName="parTx" presStyleLbl="revTx" presStyleIdx="1" presStyleCnt="3">
        <dgm:presLayoutVars>
          <dgm:chMax val="0"/>
          <dgm:chPref val="0"/>
        </dgm:presLayoutVars>
      </dgm:prSet>
      <dgm:spPr/>
    </dgm:pt>
    <dgm:pt modelId="{92CB12EA-4462-4B08-B434-75E2B13EA77C}" type="pres">
      <dgm:prSet presAssocID="{908008E4-1D45-4729-BC06-197FE33C7AA0}" presName="sibTrans" presStyleCnt="0"/>
      <dgm:spPr/>
    </dgm:pt>
    <dgm:pt modelId="{AC7CFE14-7280-478D-8D87-7B4BFDAE45A4}" type="pres">
      <dgm:prSet presAssocID="{9839B42A-9C54-413E-97A4-44C645B762CB}" presName="compNode" presStyleCnt="0"/>
      <dgm:spPr/>
    </dgm:pt>
    <dgm:pt modelId="{601B1391-630D-4F4E-97B8-208425D93A37}" type="pres">
      <dgm:prSet presAssocID="{9839B42A-9C54-413E-97A4-44C645B762CB}" presName="bgRect" presStyleLbl="bgShp" presStyleIdx="2" presStyleCnt="3"/>
      <dgm:spPr/>
    </dgm:pt>
    <dgm:pt modelId="{2DDEFE78-11FD-4789-8780-307B233D6AF4}" type="pres">
      <dgm:prSet presAssocID="{9839B42A-9C54-413E-97A4-44C645B762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B59B0DB-3607-489E-8CDC-241013B947BB}" type="pres">
      <dgm:prSet presAssocID="{9839B42A-9C54-413E-97A4-44C645B762CB}" presName="spaceRect" presStyleCnt="0"/>
      <dgm:spPr/>
    </dgm:pt>
    <dgm:pt modelId="{4A6D7921-F8E2-4B6E-AAC8-362438031231}" type="pres">
      <dgm:prSet presAssocID="{9839B42A-9C54-413E-97A4-44C645B762CB}" presName="parTx" presStyleLbl="revTx" presStyleIdx="2" presStyleCnt="3">
        <dgm:presLayoutVars>
          <dgm:chMax val="0"/>
          <dgm:chPref val="0"/>
        </dgm:presLayoutVars>
      </dgm:prSet>
      <dgm:spPr/>
    </dgm:pt>
  </dgm:ptLst>
  <dgm:cxnLst>
    <dgm:cxn modelId="{84DFFA0B-E5D6-49D7-82E4-29573F8BF8FF}" srcId="{50E481B8-06F9-403D-8A91-61C2C6DD7684}" destId="{55C6AF75-945F-4FEB-A90C-EF4B2B47BC45}" srcOrd="1" destOrd="0" parTransId="{E908DB6B-C1D2-4580-A8B0-690CFD65C1BD}" sibTransId="{908008E4-1D45-4729-BC06-197FE33C7AA0}"/>
    <dgm:cxn modelId="{E7C08044-29E1-4E10-8622-7E0EC058B27A}" srcId="{50E481B8-06F9-403D-8A91-61C2C6DD7684}" destId="{637ABCD9-D362-4E0F-BE68-FB4EC562F610}" srcOrd="0" destOrd="0" parTransId="{FE76B5C9-31F7-44B1-9E57-AA6D9E28A226}" sibTransId="{FF96F082-980D-4CC1-9C0F-D80D356F63BB}"/>
    <dgm:cxn modelId="{E1B6D66E-6E23-4A6A-8612-E04D518C26EA}" srcId="{50E481B8-06F9-403D-8A91-61C2C6DD7684}" destId="{9839B42A-9C54-413E-97A4-44C645B762CB}" srcOrd="2" destOrd="0" parTransId="{DC2CA8C7-D56C-4C23-A1AB-F6D85EB588BC}" sibTransId="{13CCEEE8-7EEC-4F2E-8152-8C99EB33CD17}"/>
    <dgm:cxn modelId="{35B4697D-24FC-46C6-B8D3-C13D0E4D7327}" type="presOf" srcId="{50E481B8-06F9-403D-8A91-61C2C6DD7684}" destId="{33983B4C-8040-495E-98A1-75BBB51B6BCB}" srcOrd="0" destOrd="0" presId="urn:microsoft.com/office/officeart/2018/2/layout/IconVerticalSolidList"/>
    <dgm:cxn modelId="{A616A4CE-297A-4217-B52B-5F196613C3FB}" type="presOf" srcId="{637ABCD9-D362-4E0F-BE68-FB4EC562F610}" destId="{BC3D6E4B-49F8-43D5-8FC7-CCA380CB148A}" srcOrd="0" destOrd="0" presId="urn:microsoft.com/office/officeart/2018/2/layout/IconVerticalSolidList"/>
    <dgm:cxn modelId="{C0F7CDD3-2923-4E1D-9C9C-671BB426FA64}" type="presOf" srcId="{9839B42A-9C54-413E-97A4-44C645B762CB}" destId="{4A6D7921-F8E2-4B6E-AAC8-362438031231}" srcOrd="0" destOrd="0" presId="urn:microsoft.com/office/officeart/2018/2/layout/IconVerticalSolidList"/>
    <dgm:cxn modelId="{09EA17E7-41AF-4C14-A95A-4EF1E98D715E}" type="presOf" srcId="{55C6AF75-945F-4FEB-A90C-EF4B2B47BC45}" destId="{12B7C7EE-AF92-45BE-9CE5-6B6AE053C577}" srcOrd="0" destOrd="0" presId="urn:microsoft.com/office/officeart/2018/2/layout/IconVerticalSolidList"/>
    <dgm:cxn modelId="{8CE72604-7164-49AB-A6D0-B5D5B9946AAC}" type="presParOf" srcId="{33983B4C-8040-495E-98A1-75BBB51B6BCB}" destId="{E1F0629D-5C55-45E5-B5C9-BD4C4429088E}" srcOrd="0" destOrd="0" presId="urn:microsoft.com/office/officeart/2018/2/layout/IconVerticalSolidList"/>
    <dgm:cxn modelId="{D3F01F3E-4238-4346-86D0-EA8EE00FA3E8}" type="presParOf" srcId="{E1F0629D-5C55-45E5-B5C9-BD4C4429088E}" destId="{9CA69384-7A40-45F0-BDE3-FF734CA28EE7}" srcOrd="0" destOrd="0" presId="urn:microsoft.com/office/officeart/2018/2/layout/IconVerticalSolidList"/>
    <dgm:cxn modelId="{ABB31C69-F37E-4D79-9F69-C301C87AC340}" type="presParOf" srcId="{E1F0629D-5C55-45E5-B5C9-BD4C4429088E}" destId="{019CE906-88CB-41C5-80CF-F21CF285CF05}" srcOrd="1" destOrd="0" presId="urn:microsoft.com/office/officeart/2018/2/layout/IconVerticalSolidList"/>
    <dgm:cxn modelId="{8BFEFE08-A4CA-4204-B67E-2607270FACCF}" type="presParOf" srcId="{E1F0629D-5C55-45E5-B5C9-BD4C4429088E}" destId="{693A94E3-568F-448E-8994-908AD0D1F460}" srcOrd="2" destOrd="0" presId="urn:microsoft.com/office/officeart/2018/2/layout/IconVerticalSolidList"/>
    <dgm:cxn modelId="{B58EDB74-1AED-47E1-920C-A7E53F83504D}" type="presParOf" srcId="{E1F0629D-5C55-45E5-B5C9-BD4C4429088E}" destId="{BC3D6E4B-49F8-43D5-8FC7-CCA380CB148A}" srcOrd="3" destOrd="0" presId="urn:microsoft.com/office/officeart/2018/2/layout/IconVerticalSolidList"/>
    <dgm:cxn modelId="{4DC54F5B-46FC-4D02-8D93-945D0E37F819}" type="presParOf" srcId="{33983B4C-8040-495E-98A1-75BBB51B6BCB}" destId="{846099B2-D507-4E49-A44B-82407B1FBD57}" srcOrd="1" destOrd="0" presId="urn:microsoft.com/office/officeart/2018/2/layout/IconVerticalSolidList"/>
    <dgm:cxn modelId="{B1DFE536-0819-4F8B-955B-BA2C86DEE4FB}" type="presParOf" srcId="{33983B4C-8040-495E-98A1-75BBB51B6BCB}" destId="{88B5C26A-24F4-4B4D-8F51-665CBC7412B5}" srcOrd="2" destOrd="0" presId="urn:microsoft.com/office/officeart/2018/2/layout/IconVerticalSolidList"/>
    <dgm:cxn modelId="{D4D74D00-F304-41CF-AA10-1A6BC3127A47}" type="presParOf" srcId="{88B5C26A-24F4-4B4D-8F51-665CBC7412B5}" destId="{600D27EE-1832-431E-A454-387B1C3792CB}" srcOrd="0" destOrd="0" presId="urn:microsoft.com/office/officeart/2018/2/layout/IconVerticalSolidList"/>
    <dgm:cxn modelId="{753DE249-A6ED-4991-BC39-2F10E657FE19}" type="presParOf" srcId="{88B5C26A-24F4-4B4D-8F51-665CBC7412B5}" destId="{7EBEA288-682E-4661-9866-F556C47AD952}" srcOrd="1" destOrd="0" presId="urn:microsoft.com/office/officeart/2018/2/layout/IconVerticalSolidList"/>
    <dgm:cxn modelId="{DE445B1C-AD8E-4EB2-8EA9-8D52666FB5A9}" type="presParOf" srcId="{88B5C26A-24F4-4B4D-8F51-665CBC7412B5}" destId="{79F07EE3-FDE9-4EF2-B2E7-0F635FC48105}" srcOrd="2" destOrd="0" presId="urn:microsoft.com/office/officeart/2018/2/layout/IconVerticalSolidList"/>
    <dgm:cxn modelId="{188CF1AA-6F83-49B3-8794-2488E1966CDC}" type="presParOf" srcId="{88B5C26A-24F4-4B4D-8F51-665CBC7412B5}" destId="{12B7C7EE-AF92-45BE-9CE5-6B6AE053C577}" srcOrd="3" destOrd="0" presId="urn:microsoft.com/office/officeart/2018/2/layout/IconVerticalSolidList"/>
    <dgm:cxn modelId="{E61B07C9-B9C7-4F5F-8442-27C74F38B0F5}" type="presParOf" srcId="{33983B4C-8040-495E-98A1-75BBB51B6BCB}" destId="{92CB12EA-4462-4B08-B434-75E2B13EA77C}" srcOrd="3" destOrd="0" presId="urn:microsoft.com/office/officeart/2018/2/layout/IconVerticalSolidList"/>
    <dgm:cxn modelId="{8196C633-E997-4D9C-B145-D540909CB0AA}" type="presParOf" srcId="{33983B4C-8040-495E-98A1-75BBB51B6BCB}" destId="{AC7CFE14-7280-478D-8D87-7B4BFDAE45A4}" srcOrd="4" destOrd="0" presId="urn:microsoft.com/office/officeart/2018/2/layout/IconVerticalSolidList"/>
    <dgm:cxn modelId="{197F805B-29DF-45D5-A80D-434374984692}" type="presParOf" srcId="{AC7CFE14-7280-478D-8D87-7B4BFDAE45A4}" destId="{601B1391-630D-4F4E-97B8-208425D93A37}" srcOrd="0" destOrd="0" presId="urn:microsoft.com/office/officeart/2018/2/layout/IconVerticalSolidList"/>
    <dgm:cxn modelId="{9F0EAC96-0153-4369-8480-81C52B71B5BC}" type="presParOf" srcId="{AC7CFE14-7280-478D-8D87-7B4BFDAE45A4}" destId="{2DDEFE78-11FD-4789-8780-307B233D6AF4}" srcOrd="1" destOrd="0" presId="urn:microsoft.com/office/officeart/2018/2/layout/IconVerticalSolidList"/>
    <dgm:cxn modelId="{CA48FBEE-2ECC-4AE8-802E-210BCDB55BA5}" type="presParOf" srcId="{AC7CFE14-7280-478D-8D87-7B4BFDAE45A4}" destId="{2B59B0DB-3607-489E-8CDC-241013B947BB}" srcOrd="2" destOrd="0" presId="urn:microsoft.com/office/officeart/2018/2/layout/IconVerticalSolidList"/>
    <dgm:cxn modelId="{F8C96A88-05B0-4D2E-86AC-06FE7C582194}" type="presParOf" srcId="{AC7CFE14-7280-478D-8D87-7B4BFDAE45A4}" destId="{4A6D7921-F8E2-4B6E-AAC8-3624380312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19FA1D-BE1A-43AF-9F26-A903658B0E8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2B31C34-CDA2-4CAA-8A70-29238DF6EEED}">
      <dgm:prSet/>
      <dgm:spPr/>
      <dgm:t>
        <a:bodyPr/>
        <a:lstStyle/>
        <a:p>
          <a:pPr>
            <a:lnSpc>
              <a:spcPct val="100000"/>
            </a:lnSpc>
          </a:pPr>
          <a:r>
            <a:rPr lang="en-US" dirty="0"/>
            <a:t>In Phase II, Gadget Galaxy is transitioned to a NoSQL database using MongoDB. </a:t>
          </a:r>
        </a:p>
      </dgm:t>
    </dgm:pt>
    <dgm:pt modelId="{1412053C-855C-40B6-A467-13B69FA1695D}" type="parTrans" cxnId="{A943FFFF-AE7A-4151-91F9-6E226CBF99EB}">
      <dgm:prSet/>
      <dgm:spPr/>
      <dgm:t>
        <a:bodyPr/>
        <a:lstStyle/>
        <a:p>
          <a:endParaRPr lang="en-US"/>
        </a:p>
      </dgm:t>
    </dgm:pt>
    <dgm:pt modelId="{12E902BE-8B11-410C-A19A-1EFCD0023412}" type="sibTrans" cxnId="{A943FFFF-AE7A-4151-91F9-6E226CBF99EB}">
      <dgm:prSet/>
      <dgm:spPr/>
      <dgm:t>
        <a:bodyPr/>
        <a:lstStyle/>
        <a:p>
          <a:endParaRPr lang="en-US"/>
        </a:p>
      </dgm:t>
    </dgm:pt>
    <dgm:pt modelId="{E9990185-8BC6-461F-B2EB-6D592EB5FF57}">
      <dgm:prSet/>
      <dgm:spPr/>
      <dgm:t>
        <a:bodyPr/>
        <a:lstStyle/>
        <a:p>
          <a:pPr>
            <a:lnSpc>
              <a:spcPct val="100000"/>
            </a:lnSpc>
          </a:pPr>
          <a:r>
            <a:rPr lang="en-US" dirty="0"/>
            <a:t>This phase enhances scalability and flexibility of the application.</a:t>
          </a:r>
        </a:p>
      </dgm:t>
    </dgm:pt>
    <dgm:pt modelId="{53733B5D-8449-448B-835E-BE5A27FD8AE0}" type="parTrans" cxnId="{8E2B0D71-FBD8-4623-BBBE-F620D54E5C28}">
      <dgm:prSet/>
      <dgm:spPr/>
      <dgm:t>
        <a:bodyPr/>
        <a:lstStyle/>
        <a:p>
          <a:endParaRPr lang="en-US"/>
        </a:p>
      </dgm:t>
    </dgm:pt>
    <dgm:pt modelId="{E665B2FC-15DF-445E-9D55-F4F04DCE4CF8}" type="sibTrans" cxnId="{8E2B0D71-FBD8-4623-BBBE-F620D54E5C28}">
      <dgm:prSet/>
      <dgm:spPr/>
      <dgm:t>
        <a:bodyPr/>
        <a:lstStyle/>
        <a:p>
          <a:endParaRPr lang="en-US"/>
        </a:p>
      </dgm:t>
    </dgm:pt>
    <dgm:pt modelId="{F769CBA8-374B-054C-81D7-77BD5E56D62D}">
      <dgm:prSet/>
      <dgm:spPr/>
      <dgm:t>
        <a:bodyPr/>
        <a:lstStyle/>
        <a:p>
          <a:pPr>
            <a:lnSpc>
              <a:spcPct val="100000"/>
            </a:lnSpc>
          </a:pPr>
          <a:r>
            <a:rPr lang="en-US" dirty="0"/>
            <a:t>We implement data modeling, data migration, and advanced querying mechanisms.</a:t>
          </a:r>
        </a:p>
      </dgm:t>
    </dgm:pt>
    <dgm:pt modelId="{01F51BB3-3B93-6841-B628-B357EFDAEA94}" type="parTrans" cxnId="{CAFAB392-1CD5-4D40-84FE-FF4067B33007}">
      <dgm:prSet/>
      <dgm:spPr/>
      <dgm:t>
        <a:bodyPr/>
        <a:lstStyle/>
        <a:p>
          <a:endParaRPr lang="en-US"/>
        </a:p>
      </dgm:t>
    </dgm:pt>
    <dgm:pt modelId="{6C2D643E-C0CF-1743-B99B-7C4734010E02}" type="sibTrans" cxnId="{CAFAB392-1CD5-4D40-84FE-FF4067B33007}">
      <dgm:prSet/>
      <dgm:spPr/>
    </dgm:pt>
    <dgm:pt modelId="{92C6BEF0-8157-4C2C-86A8-4DC6C43222BC}" type="pres">
      <dgm:prSet presAssocID="{CC19FA1D-BE1A-43AF-9F26-A903658B0E85}" presName="root" presStyleCnt="0">
        <dgm:presLayoutVars>
          <dgm:dir/>
          <dgm:resizeHandles val="exact"/>
        </dgm:presLayoutVars>
      </dgm:prSet>
      <dgm:spPr/>
    </dgm:pt>
    <dgm:pt modelId="{765AF196-26E3-422A-91E9-0E869281E628}" type="pres">
      <dgm:prSet presAssocID="{22B31C34-CDA2-4CAA-8A70-29238DF6EEED}" presName="compNode" presStyleCnt="0"/>
      <dgm:spPr/>
    </dgm:pt>
    <dgm:pt modelId="{FB0E49C6-B0DC-47E0-A9F6-9DE4ACD80C7A}" type="pres">
      <dgm:prSet presAssocID="{22B31C34-CDA2-4CAA-8A70-29238DF6EEED}" presName="bgRect" presStyleLbl="bgShp" presStyleIdx="0" presStyleCnt="3"/>
      <dgm:spPr/>
    </dgm:pt>
    <dgm:pt modelId="{996756E9-FA27-4C73-B7A8-6AF1C89481BC}" type="pres">
      <dgm:prSet presAssocID="{22B31C34-CDA2-4CAA-8A70-29238DF6EE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177177D-0E95-4ECC-8856-F8091132827C}" type="pres">
      <dgm:prSet presAssocID="{22B31C34-CDA2-4CAA-8A70-29238DF6EEED}" presName="spaceRect" presStyleCnt="0"/>
      <dgm:spPr/>
    </dgm:pt>
    <dgm:pt modelId="{04E8B9F3-CA56-4E4E-9493-B4BC20B8B57A}" type="pres">
      <dgm:prSet presAssocID="{22B31C34-CDA2-4CAA-8A70-29238DF6EEED}" presName="parTx" presStyleLbl="revTx" presStyleIdx="0" presStyleCnt="3">
        <dgm:presLayoutVars>
          <dgm:chMax val="0"/>
          <dgm:chPref val="0"/>
        </dgm:presLayoutVars>
      </dgm:prSet>
      <dgm:spPr/>
    </dgm:pt>
    <dgm:pt modelId="{645C1EA3-BE06-4D46-A197-899DCF1227D9}" type="pres">
      <dgm:prSet presAssocID="{12E902BE-8B11-410C-A19A-1EFCD0023412}" presName="sibTrans" presStyleCnt="0"/>
      <dgm:spPr/>
    </dgm:pt>
    <dgm:pt modelId="{C6388E03-CFD0-4108-8109-1AEC990E2F7C}" type="pres">
      <dgm:prSet presAssocID="{E9990185-8BC6-461F-B2EB-6D592EB5FF57}" presName="compNode" presStyleCnt="0"/>
      <dgm:spPr/>
    </dgm:pt>
    <dgm:pt modelId="{43B65468-C836-475F-9690-395FAEF3025F}" type="pres">
      <dgm:prSet presAssocID="{E9990185-8BC6-461F-B2EB-6D592EB5FF57}" presName="bgRect" presStyleLbl="bgShp" presStyleIdx="1" presStyleCnt="3"/>
      <dgm:spPr/>
    </dgm:pt>
    <dgm:pt modelId="{CEDA730A-E898-4594-A52F-5D2D99187FF8}" type="pres">
      <dgm:prSet presAssocID="{E9990185-8BC6-461F-B2EB-6D592EB5FF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D768634A-3333-4B06-AB13-818858940E8F}" type="pres">
      <dgm:prSet presAssocID="{E9990185-8BC6-461F-B2EB-6D592EB5FF57}" presName="spaceRect" presStyleCnt="0"/>
      <dgm:spPr/>
    </dgm:pt>
    <dgm:pt modelId="{5E2847A3-81A9-4DA7-ABDB-EEEFD34F78A3}" type="pres">
      <dgm:prSet presAssocID="{E9990185-8BC6-461F-B2EB-6D592EB5FF57}" presName="parTx" presStyleLbl="revTx" presStyleIdx="1" presStyleCnt="3">
        <dgm:presLayoutVars>
          <dgm:chMax val="0"/>
          <dgm:chPref val="0"/>
        </dgm:presLayoutVars>
      </dgm:prSet>
      <dgm:spPr/>
    </dgm:pt>
    <dgm:pt modelId="{6EA52AA1-FEE2-4804-A400-E9F339D48196}" type="pres">
      <dgm:prSet presAssocID="{E665B2FC-15DF-445E-9D55-F4F04DCE4CF8}" presName="sibTrans" presStyleCnt="0"/>
      <dgm:spPr/>
    </dgm:pt>
    <dgm:pt modelId="{E26D60FC-A666-4408-ADAB-AB2B194C1B47}" type="pres">
      <dgm:prSet presAssocID="{F769CBA8-374B-054C-81D7-77BD5E56D62D}" presName="compNode" presStyleCnt="0"/>
      <dgm:spPr/>
    </dgm:pt>
    <dgm:pt modelId="{7C29D6D0-D459-41A5-B32D-430692FC8255}" type="pres">
      <dgm:prSet presAssocID="{F769CBA8-374B-054C-81D7-77BD5E56D62D}" presName="bgRect" presStyleLbl="bgShp" presStyleIdx="2" presStyleCnt="3"/>
      <dgm:spPr/>
    </dgm:pt>
    <dgm:pt modelId="{7C2D4603-DC47-47E8-9E2C-F436B68C4756}" type="pres">
      <dgm:prSet presAssocID="{F769CBA8-374B-054C-81D7-77BD5E56D6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D4F8D8B1-8049-40CF-84F8-E0CA3F885436}" type="pres">
      <dgm:prSet presAssocID="{F769CBA8-374B-054C-81D7-77BD5E56D62D}" presName="spaceRect" presStyleCnt="0"/>
      <dgm:spPr/>
    </dgm:pt>
    <dgm:pt modelId="{84DF41D8-E5F1-4B56-9652-689C84E3B78F}" type="pres">
      <dgm:prSet presAssocID="{F769CBA8-374B-054C-81D7-77BD5E56D62D}" presName="parTx" presStyleLbl="revTx" presStyleIdx="2" presStyleCnt="3">
        <dgm:presLayoutVars>
          <dgm:chMax val="0"/>
          <dgm:chPref val="0"/>
        </dgm:presLayoutVars>
      </dgm:prSet>
      <dgm:spPr/>
    </dgm:pt>
  </dgm:ptLst>
  <dgm:cxnLst>
    <dgm:cxn modelId="{A6149606-0748-BE48-B4CF-3D70F287B854}" type="presOf" srcId="{E9990185-8BC6-461F-B2EB-6D592EB5FF57}" destId="{5E2847A3-81A9-4DA7-ABDB-EEEFD34F78A3}" srcOrd="0" destOrd="0" presId="urn:microsoft.com/office/officeart/2018/2/layout/IconVerticalSolidList"/>
    <dgm:cxn modelId="{1D649407-2CE9-6C47-9E03-26720324FE99}" type="presOf" srcId="{F769CBA8-374B-054C-81D7-77BD5E56D62D}" destId="{84DF41D8-E5F1-4B56-9652-689C84E3B78F}" srcOrd="0" destOrd="0" presId="urn:microsoft.com/office/officeart/2018/2/layout/IconVerticalSolidList"/>
    <dgm:cxn modelId="{8E2B0D71-FBD8-4623-BBBE-F620D54E5C28}" srcId="{CC19FA1D-BE1A-43AF-9F26-A903658B0E85}" destId="{E9990185-8BC6-461F-B2EB-6D592EB5FF57}" srcOrd="1" destOrd="0" parTransId="{53733B5D-8449-448B-835E-BE5A27FD8AE0}" sibTransId="{E665B2FC-15DF-445E-9D55-F4F04DCE4CF8}"/>
    <dgm:cxn modelId="{B9819C91-F62D-B140-A997-4A21B4F0648B}" type="presOf" srcId="{CC19FA1D-BE1A-43AF-9F26-A903658B0E85}" destId="{92C6BEF0-8157-4C2C-86A8-4DC6C43222BC}" srcOrd="0" destOrd="0" presId="urn:microsoft.com/office/officeart/2018/2/layout/IconVerticalSolidList"/>
    <dgm:cxn modelId="{CAFAB392-1CD5-4D40-84FE-FF4067B33007}" srcId="{CC19FA1D-BE1A-43AF-9F26-A903658B0E85}" destId="{F769CBA8-374B-054C-81D7-77BD5E56D62D}" srcOrd="2" destOrd="0" parTransId="{01F51BB3-3B93-6841-B628-B357EFDAEA94}" sibTransId="{6C2D643E-C0CF-1743-B99B-7C4734010E02}"/>
    <dgm:cxn modelId="{C8E6379C-88E1-3246-A501-2F336C1E27E9}" type="presOf" srcId="{22B31C34-CDA2-4CAA-8A70-29238DF6EEED}" destId="{04E8B9F3-CA56-4E4E-9493-B4BC20B8B57A}" srcOrd="0" destOrd="0" presId="urn:microsoft.com/office/officeart/2018/2/layout/IconVerticalSolidList"/>
    <dgm:cxn modelId="{A943FFFF-AE7A-4151-91F9-6E226CBF99EB}" srcId="{CC19FA1D-BE1A-43AF-9F26-A903658B0E85}" destId="{22B31C34-CDA2-4CAA-8A70-29238DF6EEED}" srcOrd="0" destOrd="0" parTransId="{1412053C-855C-40B6-A467-13B69FA1695D}" sibTransId="{12E902BE-8B11-410C-A19A-1EFCD0023412}"/>
    <dgm:cxn modelId="{82DCA304-2925-A947-8742-A35DA9CAD9F9}" type="presParOf" srcId="{92C6BEF0-8157-4C2C-86A8-4DC6C43222BC}" destId="{765AF196-26E3-422A-91E9-0E869281E628}" srcOrd="0" destOrd="0" presId="urn:microsoft.com/office/officeart/2018/2/layout/IconVerticalSolidList"/>
    <dgm:cxn modelId="{8D3AE38E-5719-3341-9E24-5DA691DCC42D}" type="presParOf" srcId="{765AF196-26E3-422A-91E9-0E869281E628}" destId="{FB0E49C6-B0DC-47E0-A9F6-9DE4ACD80C7A}" srcOrd="0" destOrd="0" presId="urn:microsoft.com/office/officeart/2018/2/layout/IconVerticalSolidList"/>
    <dgm:cxn modelId="{17BC1287-5271-1E46-B0E6-853304EAA095}" type="presParOf" srcId="{765AF196-26E3-422A-91E9-0E869281E628}" destId="{996756E9-FA27-4C73-B7A8-6AF1C89481BC}" srcOrd="1" destOrd="0" presId="urn:microsoft.com/office/officeart/2018/2/layout/IconVerticalSolidList"/>
    <dgm:cxn modelId="{37ACE4E3-56EF-DF4F-812C-804FA968180A}" type="presParOf" srcId="{765AF196-26E3-422A-91E9-0E869281E628}" destId="{1177177D-0E95-4ECC-8856-F8091132827C}" srcOrd="2" destOrd="0" presId="urn:microsoft.com/office/officeart/2018/2/layout/IconVerticalSolidList"/>
    <dgm:cxn modelId="{D395AFEB-93FC-274A-B7C8-8BAFA41E4CAC}" type="presParOf" srcId="{765AF196-26E3-422A-91E9-0E869281E628}" destId="{04E8B9F3-CA56-4E4E-9493-B4BC20B8B57A}" srcOrd="3" destOrd="0" presId="urn:microsoft.com/office/officeart/2018/2/layout/IconVerticalSolidList"/>
    <dgm:cxn modelId="{D71A225C-822F-4945-BAB0-7FF4914C0375}" type="presParOf" srcId="{92C6BEF0-8157-4C2C-86A8-4DC6C43222BC}" destId="{645C1EA3-BE06-4D46-A197-899DCF1227D9}" srcOrd="1" destOrd="0" presId="urn:microsoft.com/office/officeart/2018/2/layout/IconVerticalSolidList"/>
    <dgm:cxn modelId="{D67F0D5E-66B5-8649-A6E8-B0A6137E46F2}" type="presParOf" srcId="{92C6BEF0-8157-4C2C-86A8-4DC6C43222BC}" destId="{C6388E03-CFD0-4108-8109-1AEC990E2F7C}" srcOrd="2" destOrd="0" presId="urn:microsoft.com/office/officeart/2018/2/layout/IconVerticalSolidList"/>
    <dgm:cxn modelId="{ECAC5AD4-6DB9-5F47-8D0B-57B277B9B6DE}" type="presParOf" srcId="{C6388E03-CFD0-4108-8109-1AEC990E2F7C}" destId="{43B65468-C836-475F-9690-395FAEF3025F}" srcOrd="0" destOrd="0" presId="urn:microsoft.com/office/officeart/2018/2/layout/IconVerticalSolidList"/>
    <dgm:cxn modelId="{AABF378C-0091-FC48-8BCD-8B6FBA3C45C5}" type="presParOf" srcId="{C6388E03-CFD0-4108-8109-1AEC990E2F7C}" destId="{CEDA730A-E898-4594-A52F-5D2D99187FF8}" srcOrd="1" destOrd="0" presId="urn:microsoft.com/office/officeart/2018/2/layout/IconVerticalSolidList"/>
    <dgm:cxn modelId="{603E3762-D512-A240-AB12-F3A4058159E3}" type="presParOf" srcId="{C6388E03-CFD0-4108-8109-1AEC990E2F7C}" destId="{D768634A-3333-4B06-AB13-818858940E8F}" srcOrd="2" destOrd="0" presId="urn:microsoft.com/office/officeart/2018/2/layout/IconVerticalSolidList"/>
    <dgm:cxn modelId="{9E100766-38A6-A042-8D4F-42869DFA2B95}" type="presParOf" srcId="{C6388E03-CFD0-4108-8109-1AEC990E2F7C}" destId="{5E2847A3-81A9-4DA7-ABDB-EEEFD34F78A3}" srcOrd="3" destOrd="0" presId="urn:microsoft.com/office/officeart/2018/2/layout/IconVerticalSolidList"/>
    <dgm:cxn modelId="{22550950-C34C-E841-BF1E-8A254FF601D5}" type="presParOf" srcId="{92C6BEF0-8157-4C2C-86A8-4DC6C43222BC}" destId="{6EA52AA1-FEE2-4804-A400-E9F339D48196}" srcOrd="3" destOrd="0" presId="urn:microsoft.com/office/officeart/2018/2/layout/IconVerticalSolidList"/>
    <dgm:cxn modelId="{E5CF8D3B-1C36-414D-BD29-836BD54DF9B2}" type="presParOf" srcId="{92C6BEF0-8157-4C2C-86A8-4DC6C43222BC}" destId="{E26D60FC-A666-4408-ADAB-AB2B194C1B47}" srcOrd="4" destOrd="0" presId="urn:microsoft.com/office/officeart/2018/2/layout/IconVerticalSolidList"/>
    <dgm:cxn modelId="{96EBBF7E-C231-5242-8E17-0F63C9AC9C34}" type="presParOf" srcId="{E26D60FC-A666-4408-ADAB-AB2B194C1B47}" destId="{7C29D6D0-D459-41A5-B32D-430692FC8255}" srcOrd="0" destOrd="0" presId="urn:microsoft.com/office/officeart/2018/2/layout/IconVerticalSolidList"/>
    <dgm:cxn modelId="{AF168C2D-4BE6-1546-958B-D60877E845F1}" type="presParOf" srcId="{E26D60FC-A666-4408-ADAB-AB2B194C1B47}" destId="{7C2D4603-DC47-47E8-9E2C-F436B68C4756}" srcOrd="1" destOrd="0" presId="urn:microsoft.com/office/officeart/2018/2/layout/IconVerticalSolidList"/>
    <dgm:cxn modelId="{EE8B4E4F-A86A-4F4D-8D6A-DC8F4225A5EF}" type="presParOf" srcId="{E26D60FC-A666-4408-ADAB-AB2B194C1B47}" destId="{D4F8D8B1-8049-40CF-84F8-E0CA3F885436}" srcOrd="2" destOrd="0" presId="urn:microsoft.com/office/officeart/2018/2/layout/IconVerticalSolidList"/>
    <dgm:cxn modelId="{6C7496DA-989D-9E44-B920-B897DD60C797}" type="presParOf" srcId="{E26D60FC-A666-4408-ADAB-AB2B194C1B47}" destId="{84DF41D8-E5F1-4B56-9652-689C84E3B7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21CE30-0297-4791-A87D-0C6AE6ABBA0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E7ABF1-4CCF-4B72-A393-EC2755B12720}">
      <dgm:prSet/>
      <dgm:spPr/>
      <dgm:t>
        <a:bodyPr/>
        <a:lstStyle/>
        <a:p>
          <a:pPr>
            <a:lnSpc>
              <a:spcPct val="100000"/>
            </a:lnSpc>
            <a:defRPr b="1"/>
          </a:pPr>
          <a:r>
            <a:rPr lang="en-US" b="1"/>
            <a:t>Flexible Data Model:</a:t>
          </a:r>
          <a:endParaRPr lang="en-US"/>
        </a:p>
      </dgm:t>
    </dgm:pt>
    <dgm:pt modelId="{9072A11F-FD65-4DA8-8989-23EE602839D0}" type="parTrans" cxnId="{D161291F-5BAB-4633-B0C4-13D3AC869C98}">
      <dgm:prSet/>
      <dgm:spPr/>
      <dgm:t>
        <a:bodyPr/>
        <a:lstStyle/>
        <a:p>
          <a:endParaRPr lang="en-US"/>
        </a:p>
      </dgm:t>
    </dgm:pt>
    <dgm:pt modelId="{B966AA18-A090-4F74-A8F6-BA890A5F39A0}" type="sibTrans" cxnId="{D161291F-5BAB-4633-B0C4-13D3AC869C98}">
      <dgm:prSet/>
      <dgm:spPr/>
      <dgm:t>
        <a:bodyPr/>
        <a:lstStyle/>
        <a:p>
          <a:endParaRPr lang="en-US"/>
        </a:p>
      </dgm:t>
    </dgm:pt>
    <dgm:pt modelId="{E85E9A8F-3A1B-4EC9-8EDB-CDF964141563}">
      <dgm:prSet/>
      <dgm:spPr/>
      <dgm:t>
        <a:bodyPr/>
        <a:lstStyle/>
        <a:p>
          <a:pPr>
            <a:lnSpc>
              <a:spcPct val="100000"/>
            </a:lnSpc>
          </a:pPr>
          <a:r>
            <a:rPr lang="en-US"/>
            <a:t>Handles diverse product attributes and specifications.</a:t>
          </a:r>
        </a:p>
      </dgm:t>
    </dgm:pt>
    <dgm:pt modelId="{DD0A6D0E-3095-408F-931E-2DA5DED24DD7}" type="parTrans" cxnId="{449F6B29-94B3-4207-887E-75446EEBA9AF}">
      <dgm:prSet/>
      <dgm:spPr/>
      <dgm:t>
        <a:bodyPr/>
        <a:lstStyle/>
        <a:p>
          <a:endParaRPr lang="en-US"/>
        </a:p>
      </dgm:t>
    </dgm:pt>
    <dgm:pt modelId="{44F12F09-826C-4E14-95D1-D8D29C5E584C}" type="sibTrans" cxnId="{449F6B29-94B3-4207-887E-75446EEBA9AF}">
      <dgm:prSet/>
      <dgm:spPr/>
      <dgm:t>
        <a:bodyPr/>
        <a:lstStyle/>
        <a:p>
          <a:endParaRPr lang="en-US"/>
        </a:p>
      </dgm:t>
    </dgm:pt>
    <dgm:pt modelId="{C2ED640B-E1F9-478E-B85F-495EDCD20B35}">
      <dgm:prSet/>
      <dgm:spPr/>
      <dgm:t>
        <a:bodyPr/>
        <a:lstStyle/>
        <a:p>
          <a:pPr>
            <a:lnSpc>
              <a:spcPct val="100000"/>
            </a:lnSpc>
          </a:pPr>
          <a:r>
            <a:rPr lang="en-US"/>
            <a:t>Supports a dynamic schema, accommodating varying product categories and changing data structures.</a:t>
          </a:r>
        </a:p>
      </dgm:t>
    </dgm:pt>
    <dgm:pt modelId="{4686475F-633B-4EBD-AD11-82A2761EFAAE}" type="parTrans" cxnId="{450E5D72-FF89-472A-99DA-1DB1F87D517E}">
      <dgm:prSet/>
      <dgm:spPr/>
      <dgm:t>
        <a:bodyPr/>
        <a:lstStyle/>
        <a:p>
          <a:endParaRPr lang="en-US"/>
        </a:p>
      </dgm:t>
    </dgm:pt>
    <dgm:pt modelId="{7A50339F-51F1-4BA7-98D4-C720BF16C546}" type="sibTrans" cxnId="{450E5D72-FF89-472A-99DA-1DB1F87D517E}">
      <dgm:prSet/>
      <dgm:spPr/>
      <dgm:t>
        <a:bodyPr/>
        <a:lstStyle/>
        <a:p>
          <a:endParaRPr lang="en-US"/>
        </a:p>
      </dgm:t>
    </dgm:pt>
    <dgm:pt modelId="{5D5CCC7A-5B1E-4374-A7AB-BABEEB288AAA}">
      <dgm:prSet/>
      <dgm:spPr/>
      <dgm:t>
        <a:bodyPr/>
        <a:lstStyle/>
        <a:p>
          <a:pPr>
            <a:lnSpc>
              <a:spcPct val="100000"/>
            </a:lnSpc>
            <a:defRPr b="1"/>
          </a:pPr>
          <a:r>
            <a:rPr lang="en-US" b="1"/>
            <a:t>High Performance:</a:t>
          </a:r>
          <a:endParaRPr lang="en-US"/>
        </a:p>
      </dgm:t>
    </dgm:pt>
    <dgm:pt modelId="{2655E879-675F-4EE1-B666-490D536DC34D}" type="parTrans" cxnId="{BA93D9A0-A5F4-46E3-9AD0-19302ED0F048}">
      <dgm:prSet/>
      <dgm:spPr/>
      <dgm:t>
        <a:bodyPr/>
        <a:lstStyle/>
        <a:p>
          <a:endParaRPr lang="en-US"/>
        </a:p>
      </dgm:t>
    </dgm:pt>
    <dgm:pt modelId="{332D7174-71BA-474B-A333-95BE9C66B5D0}" type="sibTrans" cxnId="{BA93D9A0-A5F4-46E3-9AD0-19302ED0F048}">
      <dgm:prSet/>
      <dgm:spPr/>
      <dgm:t>
        <a:bodyPr/>
        <a:lstStyle/>
        <a:p>
          <a:endParaRPr lang="en-US"/>
        </a:p>
      </dgm:t>
    </dgm:pt>
    <dgm:pt modelId="{778D45F7-8AA6-463E-9E98-79ADA6B5E8CE}">
      <dgm:prSet/>
      <dgm:spPr/>
      <dgm:t>
        <a:bodyPr/>
        <a:lstStyle/>
        <a:p>
          <a:pPr>
            <a:lnSpc>
              <a:spcPct val="100000"/>
            </a:lnSpc>
          </a:pPr>
          <a:r>
            <a:rPr lang="en-US"/>
            <a:t>Efficient storage format and indexing capabilities.</a:t>
          </a:r>
        </a:p>
      </dgm:t>
    </dgm:pt>
    <dgm:pt modelId="{DA7A252F-99A8-41A7-A42C-73951D3235A1}" type="parTrans" cxnId="{80C2A2D6-83B4-4BC2-A589-404BA2A8FD25}">
      <dgm:prSet/>
      <dgm:spPr/>
      <dgm:t>
        <a:bodyPr/>
        <a:lstStyle/>
        <a:p>
          <a:endParaRPr lang="en-US"/>
        </a:p>
      </dgm:t>
    </dgm:pt>
    <dgm:pt modelId="{A84D14D7-8997-46CE-9754-E76AD8FA9337}" type="sibTrans" cxnId="{80C2A2D6-83B4-4BC2-A589-404BA2A8FD25}">
      <dgm:prSet/>
      <dgm:spPr/>
      <dgm:t>
        <a:bodyPr/>
        <a:lstStyle/>
        <a:p>
          <a:endParaRPr lang="en-US"/>
        </a:p>
      </dgm:t>
    </dgm:pt>
    <dgm:pt modelId="{C9FD5EE0-F683-402B-B0DC-00791D22609F}">
      <dgm:prSet/>
      <dgm:spPr/>
      <dgm:t>
        <a:bodyPr/>
        <a:lstStyle/>
        <a:p>
          <a:pPr>
            <a:lnSpc>
              <a:spcPct val="100000"/>
            </a:lnSpc>
          </a:pPr>
          <a:r>
            <a:rPr lang="en-US"/>
            <a:t>Enhances search speed, crucial for responsive e-commerce platforms.</a:t>
          </a:r>
        </a:p>
      </dgm:t>
    </dgm:pt>
    <dgm:pt modelId="{EF8E426D-0BB2-4AA3-A5FE-1ECFBE3D54DA}" type="parTrans" cxnId="{A336F23A-5CEA-46C6-8362-84451D2998F8}">
      <dgm:prSet/>
      <dgm:spPr/>
      <dgm:t>
        <a:bodyPr/>
        <a:lstStyle/>
        <a:p>
          <a:endParaRPr lang="en-US"/>
        </a:p>
      </dgm:t>
    </dgm:pt>
    <dgm:pt modelId="{6CFCF152-6868-44F8-939E-298B2CF00467}" type="sibTrans" cxnId="{A336F23A-5CEA-46C6-8362-84451D2998F8}">
      <dgm:prSet/>
      <dgm:spPr/>
      <dgm:t>
        <a:bodyPr/>
        <a:lstStyle/>
        <a:p>
          <a:endParaRPr lang="en-US"/>
        </a:p>
      </dgm:t>
    </dgm:pt>
    <dgm:pt modelId="{E09F79D9-E46B-495B-BD13-9AFECFAB88A6}">
      <dgm:prSet/>
      <dgm:spPr/>
      <dgm:t>
        <a:bodyPr/>
        <a:lstStyle/>
        <a:p>
          <a:pPr>
            <a:lnSpc>
              <a:spcPct val="100000"/>
            </a:lnSpc>
            <a:defRPr b="1"/>
          </a:pPr>
          <a:r>
            <a:rPr lang="en-US" b="1"/>
            <a:t>Powerful Query Language:</a:t>
          </a:r>
          <a:endParaRPr lang="en-US"/>
        </a:p>
      </dgm:t>
    </dgm:pt>
    <dgm:pt modelId="{E94E0117-B5BA-4955-8A44-17404B4791AD}" type="parTrans" cxnId="{CC4D3CF1-2AD0-4845-8E86-AA3A150038C0}">
      <dgm:prSet/>
      <dgm:spPr/>
      <dgm:t>
        <a:bodyPr/>
        <a:lstStyle/>
        <a:p>
          <a:endParaRPr lang="en-US"/>
        </a:p>
      </dgm:t>
    </dgm:pt>
    <dgm:pt modelId="{6347BECF-4858-48AF-AE70-E21262A4658C}" type="sibTrans" cxnId="{CC4D3CF1-2AD0-4845-8E86-AA3A150038C0}">
      <dgm:prSet/>
      <dgm:spPr/>
      <dgm:t>
        <a:bodyPr/>
        <a:lstStyle/>
        <a:p>
          <a:endParaRPr lang="en-US"/>
        </a:p>
      </dgm:t>
    </dgm:pt>
    <dgm:pt modelId="{302AA79B-ACE0-4E08-AF5F-FD028D5EBCC5}">
      <dgm:prSet/>
      <dgm:spPr/>
      <dgm:t>
        <a:bodyPr/>
        <a:lstStyle/>
        <a:p>
          <a:pPr>
            <a:lnSpc>
              <a:spcPct val="100000"/>
            </a:lnSpc>
          </a:pPr>
          <a:r>
            <a:rPr lang="en-US"/>
            <a:t>Supports complex queries, aggregations, and geo-spatial searches.</a:t>
          </a:r>
        </a:p>
      </dgm:t>
    </dgm:pt>
    <dgm:pt modelId="{99B37735-AC16-4B8D-A17B-0C809B09EBAC}" type="parTrans" cxnId="{985B97D2-F6FE-4757-B734-BF92B594245C}">
      <dgm:prSet/>
      <dgm:spPr/>
      <dgm:t>
        <a:bodyPr/>
        <a:lstStyle/>
        <a:p>
          <a:endParaRPr lang="en-US"/>
        </a:p>
      </dgm:t>
    </dgm:pt>
    <dgm:pt modelId="{5E8EDD58-AEE2-466B-A71F-F3E588DBBEA7}" type="sibTrans" cxnId="{985B97D2-F6FE-4757-B734-BF92B594245C}">
      <dgm:prSet/>
      <dgm:spPr/>
      <dgm:t>
        <a:bodyPr/>
        <a:lstStyle/>
        <a:p>
          <a:endParaRPr lang="en-US"/>
        </a:p>
      </dgm:t>
    </dgm:pt>
    <dgm:pt modelId="{22AB2D2A-D748-46CC-AADC-BA1FA3FFB20F}">
      <dgm:prSet/>
      <dgm:spPr/>
      <dgm:t>
        <a:bodyPr/>
        <a:lstStyle/>
        <a:p>
          <a:pPr>
            <a:lnSpc>
              <a:spcPct val="100000"/>
            </a:lnSpc>
          </a:pPr>
          <a:r>
            <a:rPr lang="en-US"/>
            <a:t>Essential for advanced product searches, filtering, and sorting.</a:t>
          </a:r>
        </a:p>
      </dgm:t>
    </dgm:pt>
    <dgm:pt modelId="{7054AE00-614B-47DF-B9BE-10D4160FFD5D}" type="parTrans" cxnId="{61D971C1-B7D0-44EB-8069-37C337C10FF2}">
      <dgm:prSet/>
      <dgm:spPr/>
      <dgm:t>
        <a:bodyPr/>
        <a:lstStyle/>
        <a:p>
          <a:endParaRPr lang="en-US"/>
        </a:p>
      </dgm:t>
    </dgm:pt>
    <dgm:pt modelId="{77758715-AED8-41BE-B33C-4230BEF5ACD4}" type="sibTrans" cxnId="{61D971C1-B7D0-44EB-8069-37C337C10FF2}">
      <dgm:prSet/>
      <dgm:spPr/>
      <dgm:t>
        <a:bodyPr/>
        <a:lstStyle/>
        <a:p>
          <a:endParaRPr lang="en-US"/>
        </a:p>
      </dgm:t>
    </dgm:pt>
    <dgm:pt modelId="{902BB4D0-CF06-41AB-B9A5-66F86218C103}">
      <dgm:prSet/>
      <dgm:spPr/>
      <dgm:t>
        <a:bodyPr/>
        <a:lstStyle/>
        <a:p>
          <a:pPr>
            <a:lnSpc>
              <a:spcPct val="100000"/>
            </a:lnSpc>
            <a:defRPr b="1"/>
          </a:pPr>
          <a:r>
            <a:rPr lang="en-US" b="1"/>
            <a:t>Data Consistency:</a:t>
          </a:r>
          <a:endParaRPr lang="en-US"/>
        </a:p>
      </dgm:t>
    </dgm:pt>
    <dgm:pt modelId="{A5EDF7DA-0A28-44C6-82B7-F24B16770DAB}" type="parTrans" cxnId="{FBA9250A-C445-482A-8F2D-4ACD8BA7D2A8}">
      <dgm:prSet/>
      <dgm:spPr/>
      <dgm:t>
        <a:bodyPr/>
        <a:lstStyle/>
        <a:p>
          <a:endParaRPr lang="en-US"/>
        </a:p>
      </dgm:t>
    </dgm:pt>
    <dgm:pt modelId="{A8130A1B-D4E0-4B15-83D8-BA47C7207ED5}" type="sibTrans" cxnId="{FBA9250A-C445-482A-8F2D-4ACD8BA7D2A8}">
      <dgm:prSet/>
      <dgm:spPr/>
      <dgm:t>
        <a:bodyPr/>
        <a:lstStyle/>
        <a:p>
          <a:endParaRPr lang="en-US"/>
        </a:p>
      </dgm:t>
    </dgm:pt>
    <dgm:pt modelId="{A6E36DDF-BA7E-4241-B669-6059C7D1A39D}">
      <dgm:prSet/>
      <dgm:spPr/>
      <dgm:t>
        <a:bodyPr/>
        <a:lstStyle/>
        <a:p>
          <a:pPr>
            <a:lnSpc>
              <a:spcPct val="100000"/>
            </a:lnSpc>
          </a:pPr>
          <a:r>
            <a:rPr lang="en-US"/>
            <a:t>Ensures data consistency and integrity.</a:t>
          </a:r>
        </a:p>
      </dgm:t>
    </dgm:pt>
    <dgm:pt modelId="{AFBBEB8D-0550-4079-974C-919C0A5CE6AD}" type="parTrans" cxnId="{0B1E5EB1-90CA-4C83-931F-E22D87339B32}">
      <dgm:prSet/>
      <dgm:spPr/>
      <dgm:t>
        <a:bodyPr/>
        <a:lstStyle/>
        <a:p>
          <a:endParaRPr lang="en-US"/>
        </a:p>
      </dgm:t>
    </dgm:pt>
    <dgm:pt modelId="{1237AFAC-B4E3-489F-A550-06608D449260}" type="sibTrans" cxnId="{0B1E5EB1-90CA-4C83-931F-E22D87339B32}">
      <dgm:prSet/>
      <dgm:spPr/>
      <dgm:t>
        <a:bodyPr/>
        <a:lstStyle/>
        <a:p>
          <a:endParaRPr lang="en-US"/>
        </a:p>
      </dgm:t>
    </dgm:pt>
    <dgm:pt modelId="{177EBD8B-F057-4254-A0B6-5FD0D9397FD4}">
      <dgm:prSet/>
      <dgm:spPr/>
      <dgm:t>
        <a:bodyPr/>
        <a:lstStyle/>
        <a:p>
          <a:pPr>
            <a:lnSpc>
              <a:spcPct val="100000"/>
            </a:lnSpc>
          </a:pPr>
          <a:r>
            <a:rPr lang="en-US"/>
            <a:t>Supports multi-document transactions with ACID compliance, crucial for financial transactions and inventory management.</a:t>
          </a:r>
        </a:p>
      </dgm:t>
    </dgm:pt>
    <dgm:pt modelId="{4BF2123B-1D25-4CE8-88D2-CDAEF7422681}" type="parTrans" cxnId="{73A856C1-9175-4441-97A3-001413477BE5}">
      <dgm:prSet/>
      <dgm:spPr/>
      <dgm:t>
        <a:bodyPr/>
        <a:lstStyle/>
        <a:p>
          <a:endParaRPr lang="en-US"/>
        </a:p>
      </dgm:t>
    </dgm:pt>
    <dgm:pt modelId="{FA437152-B52F-4F56-8FFA-C0FFA8B00627}" type="sibTrans" cxnId="{73A856C1-9175-4441-97A3-001413477BE5}">
      <dgm:prSet/>
      <dgm:spPr/>
      <dgm:t>
        <a:bodyPr/>
        <a:lstStyle/>
        <a:p>
          <a:endParaRPr lang="en-US"/>
        </a:p>
      </dgm:t>
    </dgm:pt>
    <dgm:pt modelId="{C0D0C79F-0DE7-4813-BEE2-12F04CED4926}">
      <dgm:prSet/>
      <dgm:spPr/>
      <dgm:t>
        <a:bodyPr/>
        <a:lstStyle/>
        <a:p>
          <a:pPr>
            <a:lnSpc>
              <a:spcPct val="100000"/>
            </a:lnSpc>
            <a:defRPr b="1"/>
          </a:pPr>
          <a:r>
            <a:rPr lang="en-US" b="1"/>
            <a:t>Developer-Friendly:</a:t>
          </a:r>
          <a:endParaRPr lang="en-US"/>
        </a:p>
      </dgm:t>
    </dgm:pt>
    <dgm:pt modelId="{30377FF5-CE91-472E-819B-7AC4146BDE3E}" type="parTrans" cxnId="{62088AC6-A16A-47E3-851A-F35CDF179B71}">
      <dgm:prSet/>
      <dgm:spPr/>
      <dgm:t>
        <a:bodyPr/>
        <a:lstStyle/>
        <a:p>
          <a:endParaRPr lang="en-US"/>
        </a:p>
      </dgm:t>
    </dgm:pt>
    <dgm:pt modelId="{DB765A5C-89BE-4009-87F5-54A97BF0746E}" type="sibTrans" cxnId="{62088AC6-A16A-47E3-851A-F35CDF179B71}">
      <dgm:prSet/>
      <dgm:spPr/>
      <dgm:t>
        <a:bodyPr/>
        <a:lstStyle/>
        <a:p>
          <a:endParaRPr lang="en-US"/>
        </a:p>
      </dgm:t>
    </dgm:pt>
    <dgm:pt modelId="{DA5C38AD-A715-48B5-AA6C-FD0C83AF1A61}">
      <dgm:prSet/>
      <dgm:spPr/>
      <dgm:t>
        <a:bodyPr/>
        <a:lstStyle/>
        <a:p>
          <a:pPr>
            <a:lnSpc>
              <a:spcPct val="100000"/>
            </a:lnSpc>
          </a:pPr>
          <a:r>
            <a:rPr lang="en-US"/>
            <a:t>JSON-like document structure simplifies development.</a:t>
          </a:r>
        </a:p>
      </dgm:t>
    </dgm:pt>
    <dgm:pt modelId="{1D29E8A4-DF4B-461F-BC37-D488C81AF6D1}" type="parTrans" cxnId="{10232B4B-5907-49C5-B967-E69206C7BC55}">
      <dgm:prSet/>
      <dgm:spPr/>
      <dgm:t>
        <a:bodyPr/>
        <a:lstStyle/>
        <a:p>
          <a:endParaRPr lang="en-US"/>
        </a:p>
      </dgm:t>
    </dgm:pt>
    <dgm:pt modelId="{D058251E-697C-4279-8124-CC81A7E52405}" type="sibTrans" cxnId="{10232B4B-5907-49C5-B967-E69206C7BC55}">
      <dgm:prSet/>
      <dgm:spPr/>
      <dgm:t>
        <a:bodyPr/>
        <a:lstStyle/>
        <a:p>
          <a:endParaRPr lang="en-US"/>
        </a:p>
      </dgm:t>
    </dgm:pt>
    <dgm:pt modelId="{A044CF1E-A414-4277-8E99-8DA2E1B47AF9}">
      <dgm:prSet/>
      <dgm:spPr/>
      <dgm:t>
        <a:bodyPr/>
        <a:lstStyle/>
        <a:p>
          <a:pPr>
            <a:lnSpc>
              <a:spcPct val="100000"/>
            </a:lnSpc>
          </a:pPr>
          <a:r>
            <a:rPr lang="en-US"/>
            <a:t>Integrates well with various programming languages and frameworks.</a:t>
          </a:r>
        </a:p>
      </dgm:t>
    </dgm:pt>
    <dgm:pt modelId="{5A8D1AA8-A92F-4661-8B19-0FB41B353F52}" type="parTrans" cxnId="{A5989A94-7583-483B-89A6-FFE656DDE109}">
      <dgm:prSet/>
      <dgm:spPr/>
      <dgm:t>
        <a:bodyPr/>
        <a:lstStyle/>
        <a:p>
          <a:endParaRPr lang="en-US"/>
        </a:p>
      </dgm:t>
    </dgm:pt>
    <dgm:pt modelId="{85496F28-328E-4CF8-9DA1-7DEB44512C2E}" type="sibTrans" cxnId="{A5989A94-7583-483B-89A6-FFE656DDE109}">
      <dgm:prSet/>
      <dgm:spPr/>
      <dgm:t>
        <a:bodyPr/>
        <a:lstStyle/>
        <a:p>
          <a:endParaRPr lang="en-US"/>
        </a:p>
      </dgm:t>
    </dgm:pt>
    <dgm:pt modelId="{A1A9DFD4-EBE1-4DF3-8DCE-4C32B4C33DCE}" type="pres">
      <dgm:prSet presAssocID="{F521CE30-0297-4791-A87D-0C6AE6ABBA0E}" presName="root" presStyleCnt="0">
        <dgm:presLayoutVars>
          <dgm:dir/>
          <dgm:resizeHandles val="exact"/>
        </dgm:presLayoutVars>
      </dgm:prSet>
      <dgm:spPr/>
    </dgm:pt>
    <dgm:pt modelId="{B4238ADF-D6B7-481D-8986-B13858B78FF2}" type="pres">
      <dgm:prSet presAssocID="{D0E7ABF1-4CCF-4B72-A393-EC2755B12720}" presName="compNode" presStyleCnt="0"/>
      <dgm:spPr/>
    </dgm:pt>
    <dgm:pt modelId="{55B6575D-3754-4A54-A5A7-AE8ACB9C4C22}" type="pres">
      <dgm:prSet presAssocID="{D0E7ABF1-4CCF-4B72-A393-EC2755B127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ED457AA-2B79-4A8C-B426-7480CF978B88}" type="pres">
      <dgm:prSet presAssocID="{D0E7ABF1-4CCF-4B72-A393-EC2755B12720}" presName="iconSpace" presStyleCnt="0"/>
      <dgm:spPr/>
    </dgm:pt>
    <dgm:pt modelId="{36B64957-3530-4D6E-AFAD-727DC450BD7D}" type="pres">
      <dgm:prSet presAssocID="{D0E7ABF1-4CCF-4B72-A393-EC2755B12720}" presName="parTx" presStyleLbl="revTx" presStyleIdx="0" presStyleCnt="10">
        <dgm:presLayoutVars>
          <dgm:chMax val="0"/>
          <dgm:chPref val="0"/>
        </dgm:presLayoutVars>
      </dgm:prSet>
      <dgm:spPr/>
    </dgm:pt>
    <dgm:pt modelId="{B243C96A-D191-4D7A-AC07-D63E6B984E0F}" type="pres">
      <dgm:prSet presAssocID="{D0E7ABF1-4CCF-4B72-A393-EC2755B12720}" presName="txSpace" presStyleCnt="0"/>
      <dgm:spPr/>
    </dgm:pt>
    <dgm:pt modelId="{6DF0D645-1385-4D3C-B449-9B5BACF4A88B}" type="pres">
      <dgm:prSet presAssocID="{D0E7ABF1-4CCF-4B72-A393-EC2755B12720}" presName="desTx" presStyleLbl="revTx" presStyleIdx="1" presStyleCnt="10">
        <dgm:presLayoutVars/>
      </dgm:prSet>
      <dgm:spPr/>
    </dgm:pt>
    <dgm:pt modelId="{E8B4AEAD-A78B-44AD-9B30-9C7D34B756D4}" type="pres">
      <dgm:prSet presAssocID="{B966AA18-A090-4F74-A8F6-BA890A5F39A0}" presName="sibTrans" presStyleCnt="0"/>
      <dgm:spPr/>
    </dgm:pt>
    <dgm:pt modelId="{B55BD53F-ED43-4F45-950D-BA676935BCEE}" type="pres">
      <dgm:prSet presAssocID="{5D5CCC7A-5B1E-4374-A7AB-BABEEB288AAA}" presName="compNode" presStyleCnt="0"/>
      <dgm:spPr/>
    </dgm:pt>
    <dgm:pt modelId="{390AB58F-D6FF-42B0-A94A-78219B34AFBC}" type="pres">
      <dgm:prSet presAssocID="{5D5CCC7A-5B1E-4374-A7AB-BABEEB288AA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8DFE597-A0CB-4F54-8473-90025DC518F7}" type="pres">
      <dgm:prSet presAssocID="{5D5CCC7A-5B1E-4374-A7AB-BABEEB288AAA}" presName="iconSpace" presStyleCnt="0"/>
      <dgm:spPr/>
    </dgm:pt>
    <dgm:pt modelId="{278BD6C3-5A70-4C23-A053-BBE293038996}" type="pres">
      <dgm:prSet presAssocID="{5D5CCC7A-5B1E-4374-A7AB-BABEEB288AAA}" presName="parTx" presStyleLbl="revTx" presStyleIdx="2" presStyleCnt="10">
        <dgm:presLayoutVars>
          <dgm:chMax val="0"/>
          <dgm:chPref val="0"/>
        </dgm:presLayoutVars>
      </dgm:prSet>
      <dgm:spPr/>
    </dgm:pt>
    <dgm:pt modelId="{9FA212E7-DAB4-48F3-BEE3-62B7B5DF9642}" type="pres">
      <dgm:prSet presAssocID="{5D5CCC7A-5B1E-4374-A7AB-BABEEB288AAA}" presName="txSpace" presStyleCnt="0"/>
      <dgm:spPr/>
    </dgm:pt>
    <dgm:pt modelId="{9DFF7951-F6F3-4A2E-AAAF-E2F4958CEFC4}" type="pres">
      <dgm:prSet presAssocID="{5D5CCC7A-5B1E-4374-A7AB-BABEEB288AAA}" presName="desTx" presStyleLbl="revTx" presStyleIdx="3" presStyleCnt="10">
        <dgm:presLayoutVars/>
      </dgm:prSet>
      <dgm:spPr/>
    </dgm:pt>
    <dgm:pt modelId="{674A0124-6E35-4BA8-871E-4849312692EA}" type="pres">
      <dgm:prSet presAssocID="{332D7174-71BA-474B-A333-95BE9C66B5D0}" presName="sibTrans" presStyleCnt="0"/>
      <dgm:spPr/>
    </dgm:pt>
    <dgm:pt modelId="{91FD6977-B869-4F26-9355-7CD35324D988}" type="pres">
      <dgm:prSet presAssocID="{E09F79D9-E46B-495B-BD13-9AFECFAB88A6}" presName="compNode" presStyleCnt="0"/>
      <dgm:spPr/>
    </dgm:pt>
    <dgm:pt modelId="{995F87CF-37F0-4FA6-B0C8-C0693EFE6F25}" type="pres">
      <dgm:prSet presAssocID="{E09F79D9-E46B-495B-BD13-9AFECFAB88A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DE702C94-EB87-492A-9B6F-491011DA328A}" type="pres">
      <dgm:prSet presAssocID="{E09F79D9-E46B-495B-BD13-9AFECFAB88A6}" presName="iconSpace" presStyleCnt="0"/>
      <dgm:spPr/>
    </dgm:pt>
    <dgm:pt modelId="{FA286488-CD22-47B2-A233-74D4BA735186}" type="pres">
      <dgm:prSet presAssocID="{E09F79D9-E46B-495B-BD13-9AFECFAB88A6}" presName="parTx" presStyleLbl="revTx" presStyleIdx="4" presStyleCnt="10">
        <dgm:presLayoutVars>
          <dgm:chMax val="0"/>
          <dgm:chPref val="0"/>
        </dgm:presLayoutVars>
      </dgm:prSet>
      <dgm:spPr/>
    </dgm:pt>
    <dgm:pt modelId="{328C7922-A794-45B0-B3D2-A226A3D7A7B9}" type="pres">
      <dgm:prSet presAssocID="{E09F79D9-E46B-495B-BD13-9AFECFAB88A6}" presName="txSpace" presStyleCnt="0"/>
      <dgm:spPr/>
    </dgm:pt>
    <dgm:pt modelId="{17CA8713-0537-4934-8313-33D3BD0C6303}" type="pres">
      <dgm:prSet presAssocID="{E09F79D9-E46B-495B-BD13-9AFECFAB88A6}" presName="desTx" presStyleLbl="revTx" presStyleIdx="5" presStyleCnt="10">
        <dgm:presLayoutVars/>
      </dgm:prSet>
      <dgm:spPr/>
    </dgm:pt>
    <dgm:pt modelId="{F3209723-D4BD-466A-A669-9DA10488BCF2}" type="pres">
      <dgm:prSet presAssocID="{6347BECF-4858-48AF-AE70-E21262A4658C}" presName="sibTrans" presStyleCnt="0"/>
      <dgm:spPr/>
    </dgm:pt>
    <dgm:pt modelId="{68BA3164-CC4B-4BE8-840F-C6EA4F5317E2}" type="pres">
      <dgm:prSet presAssocID="{902BB4D0-CF06-41AB-B9A5-66F86218C103}" presName="compNode" presStyleCnt="0"/>
      <dgm:spPr/>
    </dgm:pt>
    <dgm:pt modelId="{6F31805A-2492-4CC8-ADA9-1580CD6D7558}" type="pres">
      <dgm:prSet presAssocID="{902BB4D0-CF06-41AB-B9A5-66F86218C1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EC6A7D6-7D05-4E58-9196-90938DB1B631}" type="pres">
      <dgm:prSet presAssocID="{902BB4D0-CF06-41AB-B9A5-66F86218C103}" presName="iconSpace" presStyleCnt="0"/>
      <dgm:spPr/>
    </dgm:pt>
    <dgm:pt modelId="{B175A3F4-312C-49AC-9EFA-3DD28CB4FA70}" type="pres">
      <dgm:prSet presAssocID="{902BB4D0-CF06-41AB-B9A5-66F86218C103}" presName="parTx" presStyleLbl="revTx" presStyleIdx="6" presStyleCnt="10">
        <dgm:presLayoutVars>
          <dgm:chMax val="0"/>
          <dgm:chPref val="0"/>
        </dgm:presLayoutVars>
      </dgm:prSet>
      <dgm:spPr/>
    </dgm:pt>
    <dgm:pt modelId="{54095504-5943-4058-83FF-507E57B2D512}" type="pres">
      <dgm:prSet presAssocID="{902BB4D0-CF06-41AB-B9A5-66F86218C103}" presName="txSpace" presStyleCnt="0"/>
      <dgm:spPr/>
    </dgm:pt>
    <dgm:pt modelId="{B433A480-D37B-4E80-8B7E-521F11F04A9C}" type="pres">
      <dgm:prSet presAssocID="{902BB4D0-CF06-41AB-B9A5-66F86218C103}" presName="desTx" presStyleLbl="revTx" presStyleIdx="7" presStyleCnt="10">
        <dgm:presLayoutVars/>
      </dgm:prSet>
      <dgm:spPr/>
    </dgm:pt>
    <dgm:pt modelId="{988A6E65-0571-4DFC-A73F-8CF9B3D344FF}" type="pres">
      <dgm:prSet presAssocID="{A8130A1B-D4E0-4B15-83D8-BA47C7207ED5}" presName="sibTrans" presStyleCnt="0"/>
      <dgm:spPr/>
    </dgm:pt>
    <dgm:pt modelId="{D4EE5B93-0DAD-42FE-85F3-6F2A1F02E564}" type="pres">
      <dgm:prSet presAssocID="{C0D0C79F-0DE7-4813-BEE2-12F04CED4926}" presName="compNode" presStyleCnt="0"/>
      <dgm:spPr/>
    </dgm:pt>
    <dgm:pt modelId="{E1720C6D-31EC-4854-A48D-603DF0A5032C}" type="pres">
      <dgm:prSet presAssocID="{C0D0C79F-0DE7-4813-BEE2-12F04CED492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EC158F34-B720-4C25-9EE6-71A2F352B6DF}" type="pres">
      <dgm:prSet presAssocID="{C0D0C79F-0DE7-4813-BEE2-12F04CED4926}" presName="iconSpace" presStyleCnt="0"/>
      <dgm:spPr/>
    </dgm:pt>
    <dgm:pt modelId="{5915307C-76C4-4037-BC97-4D7AF46520BA}" type="pres">
      <dgm:prSet presAssocID="{C0D0C79F-0DE7-4813-BEE2-12F04CED4926}" presName="parTx" presStyleLbl="revTx" presStyleIdx="8" presStyleCnt="10">
        <dgm:presLayoutVars>
          <dgm:chMax val="0"/>
          <dgm:chPref val="0"/>
        </dgm:presLayoutVars>
      </dgm:prSet>
      <dgm:spPr/>
    </dgm:pt>
    <dgm:pt modelId="{15E63DED-42C3-4B5B-B499-DD77DEE537E3}" type="pres">
      <dgm:prSet presAssocID="{C0D0C79F-0DE7-4813-BEE2-12F04CED4926}" presName="txSpace" presStyleCnt="0"/>
      <dgm:spPr/>
    </dgm:pt>
    <dgm:pt modelId="{48D8002D-A6A8-4603-86B7-F51A264F2588}" type="pres">
      <dgm:prSet presAssocID="{C0D0C79F-0DE7-4813-BEE2-12F04CED4926}" presName="desTx" presStyleLbl="revTx" presStyleIdx="9" presStyleCnt="10">
        <dgm:presLayoutVars/>
      </dgm:prSet>
      <dgm:spPr/>
    </dgm:pt>
  </dgm:ptLst>
  <dgm:cxnLst>
    <dgm:cxn modelId="{FBA9250A-C445-482A-8F2D-4ACD8BA7D2A8}" srcId="{F521CE30-0297-4791-A87D-0C6AE6ABBA0E}" destId="{902BB4D0-CF06-41AB-B9A5-66F86218C103}" srcOrd="3" destOrd="0" parTransId="{A5EDF7DA-0A28-44C6-82B7-F24B16770DAB}" sibTransId="{A8130A1B-D4E0-4B15-83D8-BA47C7207ED5}"/>
    <dgm:cxn modelId="{8347E60C-0FC6-764F-8B1D-7D9EDE6ED842}" type="presOf" srcId="{22AB2D2A-D748-46CC-AADC-BA1FA3FFB20F}" destId="{17CA8713-0537-4934-8313-33D3BD0C6303}" srcOrd="0" destOrd="1" presId="urn:microsoft.com/office/officeart/2018/2/layout/IconLabelDescriptionList"/>
    <dgm:cxn modelId="{62952211-1282-FE4F-A207-2C2BA410A130}" type="presOf" srcId="{C0D0C79F-0DE7-4813-BEE2-12F04CED4926}" destId="{5915307C-76C4-4037-BC97-4D7AF46520BA}" srcOrd="0" destOrd="0" presId="urn:microsoft.com/office/officeart/2018/2/layout/IconLabelDescriptionList"/>
    <dgm:cxn modelId="{D161291F-5BAB-4633-B0C4-13D3AC869C98}" srcId="{F521CE30-0297-4791-A87D-0C6AE6ABBA0E}" destId="{D0E7ABF1-4CCF-4B72-A393-EC2755B12720}" srcOrd="0" destOrd="0" parTransId="{9072A11F-FD65-4DA8-8989-23EE602839D0}" sibTransId="{B966AA18-A090-4F74-A8F6-BA890A5F39A0}"/>
    <dgm:cxn modelId="{2E6CB923-73BF-F843-9B57-32397ED9D62F}" type="presOf" srcId="{A044CF1E-A414-4277-8E99-8DA2E1B47AF9}" destId="{48D8002D-A6A8-4603-86B7-F51A264F2588}" srcOrd="0" destOrd="1" presId="urn:microsoft.com/office/officeart/2018/2/layout/IconLabelDescriptionList"/>
    <dgm:cxn modelId="{58C8CF25-2C80-CF4C-B719-FFC8A59DE322}" type="presOf" srcId="{177EBD8B-F057-4254-A0B6-5FD0D9397FD4}" destId="{B433A480-D37B-4E80-8B7E-521F11F04A9C}" srcOrd="0" destOrd="1" presId="urn:microsoft.com/office/officeart/2018/2/layout/IconLabelDescriptionList"/>
    <dgm:cxn modelId="{449F6B29-94B3-4207-887E-75446EEBA9AF}" srcId="{D0E7ABF1-4CCF-4B72-A393-EC2755B12720}" destId="{E85E9A8F-3A1B-4EC9-8EDB-CDF964141563}" srcOrd="0" destOrd="0" parTransId="{DD0A6D0E-3095-408F-931E-2DA5DED24DD7}" sibTransId="{44F12F09-826C-4E14-95D1-D8D29C5E584C}"/>
    <dgm:cxn modelId="{0E749C2B-5C61-6B43-BCC6-DA0EF7D8B431}" type="presOf" srcId="{778D45F7-8AA6-463E-9E98-79ADA6B5E8CE}" destId="{9DFF7951-F6F3-4A2E-AAAF-E2F4958CEFC4}" srcOrd="0" destOrd="0" presId="urn:microsoft.com/office/officeart/2018/2/layout/IconLabelDescriptionList"/>
    <dgm:cxn modelId="{A336F23A-5CEA-46C6-8362-84451D2998F8}" srcId="{5D5CCC7A-5B1E-4374-A7AB-BABEEB288AAA}" destId="{C9FD5EE0-F683-402B-B0DC-00791D22609F}" srcOrd="1" destOrd="0" parTransId="{EF8E426D-0BB2-4AA3-A5FE-1ECFBE3D54DA}" sibTransId="{6CFCF152-6868-44F8-939E-298B2CF00467}"/>
    <dgm:cxn modelId="{267A8942-3AC0-D146-BD02-1B8279389811}" type="presOf" srcId="{A6E36DDF-BA7E-4241-B669-6059C7D1A39D}" destId="{B433A480-D37B-4E80-8B7E-521F11F04A9C}" srcOrd="0" destOrd="0" presId="urn:microsoft.com/office/officeart/2018/2/layout/IconLabelDescriptionList"/>
    <dgm:cxn modelId="{10232B4B-5907-49C5-B967-E69206C7BC55}" srcId="{C0D0C79F-0DE7-4813-BEE2-12F04CED4926}" destId="{DA5C38AD-A715-48B5-AA6C-FD0C83AF1A61}" srcOrd="0" destOrd="0" parTransId="{1D29E8A4-DF4B-461F-BC37-D488C81AF6D1}" sibTransId="{D058251E-697C-4279-8124-CC81A7E52405}"/>
    <dgm:cxn modelId="{ACD65171-7240-3140-9ED6-BB66590AD41A}" type="presOf" srcId="{C2ED640B-E1F9-478E-B85F-495EDCD20B35}" destId="{6DF0D645-1385-4D3C-B449-9B5BACF4A88B}" srcOrd="0" destOrd="1" presId="urn:microsoft.com/office/officeart/2018/2/layout/IconLabelDescriptionList"/>
    <dgm:cxn modelId="{450E5D72-FF89-472A-99DA-1DB1F87D517E}" srcId="{D0E7ABF1-4CCF-4B72-A393-EC2755B12720}" destId="{C2ED640B-E1F9-478E-B85F-495EDCD20B35}" srcOrd="1" destOrd="0" parTransId="{4686475F-633B-4EBD-AD11-82A2761EFAAE}" sibTransId="{7A50339F-51F1-4BA7-98D4-C720BF16C546}"/>
    <dgm:cxn modelId="{A5989A94-7583-483B-89A6-FFE656DDE109}" srcId="{C0D0C79F-0DE7-4813-BEE2-12F04CED4926}" destId="{A044CF1E-A414-4277-8E99-8DA2E1B47AF9}" srcOrd="1" destOrd="0" parTransId="{5A8D1AA8-A92F-4661-8B19-0FB41B353F52}" sibTransId="{85496F28-328E-4CF8-9DA1-7DEB44512C2E}"/>
    <dgm:cxn modelId="{B4CEDE94-262C-C742-A0E0-2DAC5F3C7BB1}" type="presOf" srcId="{302AA79B-ACE0-4E08-AF5F-FD028D5EBCC5}" destId="{17CA8713-0537-4934-8313-33D3BD0C6303}" srcOrd="0" destOrd="0" presId="urn:microsoft.com/office/officeart/2018/2/layout/IconLabelDescriptionList"/>
    <dgm:cxn modelId="{82598F9E-755C-9E43-802F-D87E549F01E0}" type="presOf" srcId="{902BB4D0-CF06-41AB-B9A5-66F86218C103}" destId="{B175A3F4-312C-49AC-9EFA-3DD28CB4FA70}" srcOrd="0" destOrd="0" presId="urn:microsoft.com/office/officeart/2018/2/layout/IconLabelDescriptionList"/>
    <dgm:cxn modelId="{BA93D9A0-A5F4-46E3-9AD0-19302ED0F048}" srcId="{F521CE30-0297-4791-A87D-0C6AE6ABBA0E}" destId="{5D5CCC7A-5B1E-4374-A7AB-BABEEB288AAA}" srcOrd="1" destOrd="0" parTransId="{2655E879-675F-4EE1-B666-490D536DC34D}" sibTransId="{332D7174-71BA-474B-A333-95BE9C66B5D0}"/>
    <dgm:cxn modelId="{A61D23A3-D005-C642-A248-7FA1C3EFD1CA}" type="presOf" srcId="{DA5C38AD-A715-48B5-AA6C-FD0C83AF1A61}" destId="{48D8002D-A6A8-4603-86B7-F51A264F2588}" srcOrd="0" destOrd="0" presId="urn:microsoft.com/office/officeart/2018/2/layout/IconLabelDescriptionList"/>
    <dgm:cxn modelId="{0B1E5EB1-90CA-4C83-931F-E22D87339B32}" srcId="{902BB4D0-CF06-41AB-B9A5-66F86218C103}" destId="{A6E36DDF-BA7E-4241-B669-6059C7D1A39D}" srcOrd="0" destOrd="0" parTransId="{AFBBEB8D-0550-4079-974C-919C0A5CE6AD}" sibTransId="{1237AFAC-B4E3-489F-A550-06608D449260}"/>
    <dgm:cxn modelId="{3007F0B3-D359-E74C-84C0-E356D53A3B70}" type="presOf" srcId="{C9FD5EE0-F683-402B-B0DC-00791D22609F}" destId="{9DFF7951-F6F3-4A2E-AAAF-E2F4958CEFC4}" srcOrd="0" destOrd="1" presId="urn:microsoft.com/office/officeart/2018/2/layout/IconLabelDescriptionList"/>
    <dgm:cxn modelId="{B6357ABD-B6EA-4D42-A1F1-345B295177F4}" type="presOf" srcId="{D0E7ABF1-4CCF-4B72-A393-EC2755B12720}" destId="{36B64957-3530-4D6E-AFAD-727DC450BD7D}" srcOrd="0" destOrd="0" presId="urn:microsoft.com/office/officeart/2018/2/layout/IconLabelDescriptionList"/>
    <dgm:cxn modelId="{61D7E2BE-BC12-714B-9410-0E69ED9EDE16}" type="presOf" srcId="{E09F79D9-E46B-495B-BD13-9AFECFAB88A6}" destId="{FA286488-CD22-47B2-A233-74D4BA735186}" srcOrd="0" destOrd="0" presId="urn:microsoft.com/office/officeart/2018/2/layout/IconLabelDescriptionList"/>
    <dgm:cxn modelId="{73A856C1-9175-4441-97A3-001413477BE5}" srcId="{902BB4D0-CF06-41AB-B9A5-66F86218C103}" destId="{177EBD8B-F057-4254-A0B6-5FD0D9397FD4}" srcOrd="1" destOrd="0" parTransId="{4BF2123B-1D25-4CE8-88D2-CDAEF7422681}" sibTransId="{FA437152-B52F-4F56-8FFA-C0FFA8B00627}"/>
    <dgm:cxn modelId="{61D971C1-B7D0-44EB-8069-37C337C10FF2}" srcId="{E09F79D9-E46B-495B-BD13-9AFECFAB88A6}" destId="{22AB2D2A-D748-46CC-AADC-BA1FA3FFB20F}" srcOrd="1" destOrd="0" parTransId="{7054AE00-614B-47DF-B9BE-10D4160FFD5D}" sibTransId="{77758715-AED8-41BE-B33C-4230BEF5ACD4}"/>
    <dgm:cxn modelId="{62088AC6-A16A-47E3-851A-F35CDF179B71}" srcId="{F521CE30-0297-4791-A87D-0C6AE6ABBA0E}" destId="{C0D0C79F-0DE7-4813-BEE2-12F04CED4926}" srcOrd="4" destOrd="0" parTransId="{30377FF5-CE91-472E-819B-7AC4146BDE3E}" sibTransId="{DB765A5C-89BE-4009-87F5-54A97BF0746E}"/>
    <dgm:cxn modelId="{8ED0B8D1-09E4-6C4A-BAD1-3D947FE1D0C1}" type="presOf" srcId="{F521CE30-0297-4791-A87D-0C6AE6ABBA0E}" destId="{A1A9DFD4-EBE1-4DF3-8DCE-4C32B4C33DCE}" srcOrd="0" destOrd="0" presId="urn:microsoft.com/office/officeart/2018/2/layout/IconLabelDescriptionList"/>
    <dgm:cxn modelId="{985B97D2-F6FE-4757-B734-BF92B594245C}" srcId="{E09F79D9-E46B-495B-BD13-9AFECFAB88A6}" destId="{302AA79B-ACE0-4E08-AF5F-FD028D5EBCC5}" srcOrd="0" destOrd="0" parTransId="{99B37735-AC16-4B8D-A17B-0C809B09EBAC}" sibTransId="{5E8EDD58-AEE2-466B-A71F-F3E588DBBEA7}"/>
    <dgm:cxn modelId="{80C2A2D6-83B4-4BC2-A589-404BA2A8FD25}" srcId="{5D5CCC7A-5B1E-4374-A7AB-BABEEB288AAA}" destId="{778D45F7-8AA6-463E-9E98-79ADA6B5E8CE}" srcOrd="0" destOrd="0" parTransId="{DA7A252F-99A8-41A7-A42C-73951D3235A1}" sibTransId="{A84D14D7-8997-46CE-9754-E76AD8FA9337}"/>
    <dgm:cxn modelId="{72F1E0ED-990F-FC46-9AF9-32DB372AD97F}" type="presOf" srcId="{E85E9A8F-3A1B-4EC9-8EDB-CDF964141563}" destId="{6DF0D645-1385-4D3C-B449-9B5BACF4A88B}" srcOrd="0" destOrd="0" presId="urn:microsoft.com/office/officeart/2018/2/layout/IconLabelDescriptionList"/>
    <dgm:cxn modelId="{D4AC9FF0-4CEA-BE40-8AB4-5163006EC847}" type="presOf" srcId="{5D5CCC7A-5B1E-4374-A7AB-BABEEB288AAA}" destId="{278BD6C3-5A70-4C23-A053-BBE293038996}" srcOrd="0" destOrd="0" presId="urn:microsoft.com/office/officeart/2018/2/layout/IconLabelDescriptionList"/>
    <dgm:cxn modelId="{CC4D3CF1-2AD0-4845-8E86-AA3A150038C0}" srcId="{F521CE30-0297-4791-A87D-0C6AE6ABBA0E}" destId="{E09F79D9-E46B-495B-BD13-9AFECFAB88A6}" srcOrd="2" destOrd="0" parTransId="{E94E0117-B5BA-4955-8A44-17404B4791AD}" sibTransId="{6347BECF-4858-48AF-AE70-E21262A4658C}"/>
    <dgm:cxn modelId="{320ECCEA-CE30-234D-915C-5DDDF3BFB356}" type="presParOf" srcId="{A1A9DFD4-EBE1-4DF3-8DCE-4C32B4C33DCE}" destId="{B4238ADF-D6B7-481D-8986-B13858B78FF2}" srcOrd="0" destOrd="0" presId="urn:microsoft.com/office/officeart/2018/2/layout/IconLabelDescriptionList"/>
    <dgm:cxn modelId="{F573048E-9664-024F-939B-F1B01E2CB3A8}" type="presParOf" srcId="{B4238ADF-D6B7-481D-8986-B13858B78FF2}" destId="{55B6575D-3754-4A54-A5A7-AE8ACB9C4C22}" srcOrd="0" destOrd="0" presId="urn:microsoft.com/office/officeart/2018/2/layout/IconLabelDescriptionList"/>
    <dgm:cxn modelId="{C915CA21-186F-FB4A-AEF7-5CE099C4F2B7}" type="presParOf" srcId="{B4238ADF-D6B7-481D-8986-B13858B78FF2}" destId="{AED457AA-2B79-4A8C-B426-7480CF978B88}" srcOrd="1" destOrd="0" presId="urn:microsoft.com/office/officeart/2018/2/layout/IconLabelDescriptionList"/>
    <dgm:cxn modelId="{61D65309-1809-7C44-BD66-4E87E9AEA11B}" type="presParOf" srcId="{B4238ADF-D6B7-481D-8986-B13858B78FF2}" destId="{36B64957-3530-4D6E-AFAD-727DC450BD7D}" srcOrd="2" destOrd="0" presId="urn:microsoft.com/office/officeart/2018/2/layout/IconLabelDescriptionList"/>
    <dgm:cxn modelId="{E1C17A71-4319-3944-8737-CB2BEE507DE1}" type="presParOf" srcId="{B4238ADF-D6B7-481D-8986-B13858B78FF2}" destId="{B243C96A-D191-4D7A-AC07-D63E6B984E0F}" srcOrd="3" destOrd="0" presId="urn:microsoft.com/office/officeart/2018/2/layout/IconLabelDescriptionList"/>
    <dgm:cxn modelId="{C3712E92-2E02-9643-A5DB-52235A5C139A}" type="presParOf" srcId="{B4238ADF-D6B7-481D-8986-B13858B78FF2}" destId="{6DF0D645-1385-4D3C-B449-9B5BACF4A88B}" srcOrd="4" destOrd="0" presId="urn:microsoft.com/office/officeart/2018/2/layout/IconLabelDescriptionList"/>
    <dgm:cxn modelId="{D8AD15EE-2B76-7D43-9A4B-23727E7F4A6E}" type="presParOf" srcId="{A1A9DFD4-EBE1-4DF3-8DCE-4C32B4C33DCE}" destId="{E8B4AEAD-A78B-44AD-9B30-9C7D34B756D4}" srcOrd="1" destOrd="0" presId="urn:microsoft.com/office/officeart/2018/2/layout/IconLabelDescriptionList"/>
    <dgm:cxn modelId="{F1D39893-1FA0-134A-BF55-CB663D51B949}" type="presParOf" srcId="{A1A9DFD4-EBE1-4DF3-8DCE-4C32B4C33DCE}" destId="{B55BD53F-ED43-4F45-950D-BA676935BCEE}" srcOrd="2" destOrd="0" presId="urn:microsoft.com/office/officeart/2018/2/layout/IconLabelDescriptionList"/>
    <dgm:cxn modelId="{69811FDA-1AA8-7347-B64D-C9D2FC1DE9C0}" type="presParOf" srcId="{B55BD53F-ED43-4F45-950D-BA676935BCEE}" destId="{390AB58F-D6FF-42B0-A94A-78219B34AFBC}" srcOrd="0" destOrd="0" presId="urn:microsoft.com/office/officeart/2018/2/layout/IconLabelDescriptionList"/>
    <dgm:cxn modelId="{AAF19846-C8BB-F342-A991-FC8FEEA045C1}" type="presParOf" srcId="{B55BD53F-ED43-4F45-950D-BA676935BCEE}" destId="{A8DFE597-A0CB-4F54-8473-90025DC518F7}" srcOrd="1" destOrd="0" presId="urn:microsoft.com/office/officeart/2018/2/layout/IconLabelDescriptionList"/>
    <dgm:cxn modelId="{6CA1A917-7ABF-C742-8D83-25123B8A3F5F}" type="presParOf" srcId="{B55BD53F-ED43-4F45-950D-BA676935BCEE}" destId="{278BD6C3-5A70-4C23-A053-BBE293038996}" srcOrd="2" destOrd="0" presId="urn:microsoft.com/office/officeart/2018/2/layout/IconLabelDescriptionList"/>
    <dgm:cxn modelId="{FD05A911-CDC7-7C4E-BA9E-02A3BA7D7D5A}" type="presParOf" srcId="{B55BD53F-ED43-4F45-950D-BA676935BCEE}" destId="{9FA212E7-DAB4-48F3-BEE3-62B7B5DF9642}" srcOrd="3" destOrd="0" presId="urn:microsoft.com/office/officeart/2018/2/layout/IconLabelDescriptionList"/>
    <dgm:cxn modelId="{D4FB0CAE-A7D7-DA43-9DB4-50F3E21D0FE4}" type="presParOf" srcId="{B55BD53F-ED43-4F45-950D-BA676935BCEE}" destId="{9DFF7951-F6F3-4A2E-AAAF-E2F4958CEFC4}" srcOrd="4" destOrd="0" presId="urn:microsoft.com/office/officeart/2018/2/layout/IconLabelDescriptionList"/>
    <dgm:cxn modelId="{88666F33-4832-9D4C-AA9F-CFC3C5978F2E}" type="presParOf" srcId="{A1A9DFD4-EBE1-4DF3-8DCE-4C32B4C33DCE}" destId="{674A0124-6E35-4BA8-871E-4849312692EA}" srcOrd="3" destOrd="0" presId="urn:microsoft.com/office/officeart/2018/2/layout/IconLabelDescriptionList"/>
    <dgm:cxn modelId="{7CAD905B-06DE-FF46-9205-FBC184DDCD24}" type="presParOf" srcId="{A1A9DFD4-EBE1-4DF3-8DCE-4C32B4C33DCE}" destId="{91FD6977-B869-4F26-9355-7CD35324D988}" srcOrd="4" destOrd="0" presId="urn:microsoft.com/office/officeart/2018/2/layout/IconLabelDescriptionList"/>
    <dgm:cxn modelId="{0033D8D6-91D0-FF41-93A4-8E86F5C54DC3}" type="presParOf" srcId="{91FD6977-B869-4F26-9355-7CD35324D988}" destId="{995F87CF-37F0-4FA6-B0C8-C0693EFE6F25}" srcOrd="0" destOrd="0" presId="urn:microsoft.com/office/officeart/2018/2/layout/IconLabelDescriptionList"/>
    <dgm:cxn modelId="{64FDF006-E070-6E49-AADC-56B1B4F3ED4F}" type="presParOf" srcId="{91FD6977-B869-4F26-9355-7CD35324D988}" destId="{DE702C94-EB87-492A-9B6F-491011DA328A}" srcOrd="1" destOrd="0" presId="urn:microsoft.com/office/officeart/2018/2/layout/IconLabelDescriptionList"/>
    <dgm:cxn modelId="{A49B2D4F-59CE-EA44-ABD3-B13A9A78D70D}" type="presParOf" srcId="{91FD6977-B869-4F26-9355-7CD35324D988}" destId="{FA286488-CD22-47B2-A233-74D4BA735186}" srcOrd="2" destOrd="0" presId="urn:microsoft.com/office/officeart/2018/2/layout/IconLabelDescriptionList"/>
    <dgm:cxn modelId="{8CA544AE-57ED-4C4C-AC6E-42E1B91C49D5}" type="presParOf" srcId="{91FD6977-B869-4F26-9355-7CD35324D988}" destId="{328C7922-A794-45B0-B3D2-A226A3D7A7B9}" srcOrd="3" destOrd="0" presId="urn:microsoft.com/office/officeart/2018/2/layout/IconLabelDescriptionList"/>
    <dgm:cxn modelId="{DEC7DFC2-A2C4-914B-A33B-B51431FAF0C0}" type="presParOf" srcId="{91FD6977-B869-4F26-9355-7CD35324D988}" destId="{17CA8713-0537-4934-8313-33D3BD0C6303}" srcOrd="4" destOrd="0" presId="urn:microsoft.com/office/officeart/2018/2/layout/IconLabelDescriptionList"/>
    <dgm:cxn modelId="{CF79790C-0767-C349-8FE8-D86EB2D6559D}" type="presParOf" srcId="{A1A9DFD4-EBE1-4DF3-8DCE-4C32B4C33DCE}" destId="{F3209723-D4BD-466A-A669-9DA10488BCF2}" srcOrd="5" destOrd="0" presId="urn:microsoft.com/office/officeart/2018/2/layout/IconLabelDescriptionList"/>
    <dgm:cxn modelId="{33CC0EFB-3981-0C42-A4CA-BD5A412BF50C}" type="presParOf" srcId="{A1A9DFD4-EBE1-4DF3-8DCE-4C32B4C33DCE}" destId="{68BA3164-CC4B-4BE8-840F-C6EA4F5317E2}" srcOrd="6" destOrd="0" presId="urn:microsoft.com/office/officeart/2018/2/layout/IconLabelDescriptionList"/>
    <dgm:cxn modelId="{C2DB1A15-1189-1440-A583-9329FEF34705}" type="presParOf" srcId="{68BA3164-CC4B-4BE8-840F-C6EA4F5317E2}" destId="{6F31805A-2492-4CC8-ADA9-1580CD6D7558}" srcOrd="0" destOrd="0" presId="urn:microsoft.com/office/officeart/2018/2/layout/IconLabelDescriptionList"/>
    <dgm:cxn modelId="{C0F8D3F4-F353-274B-89AB-644435ED1853}" type="presParOf" srcId="{68BA3164-CC4B-4BE8-840F-C6EA4F5317E2}" destId="{9EC6A7D6-7D05-4E58-9196-90938DB1B631}" srcOrd="1" destOrd="0" presId="urn:microsoft.com/office/officeart/2018/2/layout/IconLabelDescriptionList"/>
    <dgm:cxn modelId="{8DB833BF-E6CF-004B-B8AF-73EBCBEB77BC}" type="presParOf" srcId="{68BA3164-CC4B-4BE8-840F-C6EA4F5317E2}" destId="{B175A3F4-312C-49AC-9EFA-3DD28CB4FA70}" srcOrd="2" destOrd="0" presId="urn:microsoft.com/office/officeart/2018/2/layout/IconLabelDescriptionList"/>
    <dgm:cxn modelId="{2057ED70-1A9D-3E47-AD51-3DDB308AFEB3}" type="presParOf" srcId="{68BA3164-CC4B-4BE8-840F-C6EA4F5317E2}" destId="{54095504-5943-4058-83FF-507E57B2D512}" srcOrd="3" destOrd="0" presId="urn:microsoft.com/office/officeart/2018/2/layout/IconLabelDescriptionList"/>
    <dgm:cxn modelId="{F8720AF5-3E85-1F47-877D-42CB9B8A22D0}" type="presParOf" srcId="{68BA3164-CC4B-4BE8-840F-C6EA4F5317E2}" destId="{B433A480-D37B-4E80-8B7E-521F11F04A9C}" srcOrd="4" destOrd="0" presId="urn:microsoft.com/office/officeart/2018/2/layout/IconLabelDescriptionList"/>
    <dgm:cxn modelId="{31C9028C-2336-5F41-ADCD-6F3A33A271C2}" type="presParOf" srcId="{A1A9DFD4-EBE1-4DF3-8DCE-4C32B4C33DCE}" destId="{988A6E65-0571-4DFC-A73F-8CF9B3D344FF}" srcOrd="7" destOrd="0" presId="urn:microsoft.com/office/officeart/2018/2/layout/IconLabelDescriptionList"/>
    <dgm:cxn modelId="{FE75C2A5-2E83-3944-A52C-ECE85D6170DC}" type="presParOf" srcId="{A1A9DFD4-EBE1-4DF3-8DCE-4C32B4C33DCE}" destId="{D4EE5B93-0DAD-42FE-85F3-6F2A1F02E564}" srcOrd="8" destOrd="0" presId="urn:microsoft.com/office/officeart/2018/2/layout/IconLabelDescriptionList"/>
    <dgm:cxn modelId="{B72B8550-C8C9-1240-BF58-3909466524AA}" type="presParOf" srcId="{D4EE5B93-0DAD-42FE-85F3-6F2A1F02E564}" destId="{E1720C6D-31EC-4854-A48D-603DF0A5032C}" srcOrd="0" destOrd="0" presId="urn:microsoft.com/office/officeart/2018/2/layout/IconLabelDescriptionList"/>
    <dgm:cxn modelId="{53482215-5BC4-5045-98C9-683DF59107F0}" type="presParOf" srcId="{D4EE5B93-0DAD-42FE-85F3-6F2A1F02E564}" destId="{EC158F34-B720-4C25-9EE6-71A2F352B6DF}" srcOrd="1" destOrd="0" presId="urn:microsoft.com/office/officeart/2018/2/layout/IconLabelDescriptionList"/>
    <dgm:cxn modelId="{831B341F-DFD8-134B-AEF4-B5A358614007}" type="presParOf" srcId="{D4EE5B93-0DAD-42FE-85F3-6F2A1F02E564}" destId="{5915307C-76C4-4037-BC97-4D7AF46520BA}" srcOrd="2" destOrd="0" presId="urn:microsoft.com/office/officeart/2018/2/layout/IconLabelDescriptionList"/>
    <dgm:cxn modelId="{7C96C0D2-0837-CE4A-A721-7018A0E8D59F}" type="presParOf" srcId="{D4EE5B93-0DAD-42FE-85F3-6F2A1F02E564}" destId="{15E63DED-42C3-4B5B-B499-DD77DEE537E3}" srcOrd="3" destOrd="0" presId="urn:microsoft.com/office/officeart/2018/2/layout/IconLabelDescriptionList"/>
    <dgm:cxn modelId="{5E598DDE-06EB-4D45-91C8-89C68D59A316}" type="presParOf" srcId="{D4EE5B93-0DAD-42FE-85F3-6F2A1F02E564}" destId="{48D8002D-A6A8-4603-86B7-F51A264F258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9E4120-75A6-488E-9F2F-2ADD3EF0101E}"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E65760A2-6625-4C3C-8111-35B774F539E1}">
      <dgm:prSet/>
      <dgm:spPr/>
      <dgm:t>
        <a:bodyPr/>
        <a:lstStyle/>
        <a:p>
          <a:r>
            <a:rPr lang="en-US"/>
            <a:t>Install Studio 3T</a:t>
          </a:r>
        </a:p>
      </dgm:t>
    </dgm:pt>
    <dgm:pt modelId="{48535BAF-CDFB-452B-9B6A-8F0B82EADF9A}" type="parTrans" cxnId="{14312A31-5617-4AF2-8A5D-1243250FE9E2}">
      <dgm:prSet/>
      <dgm:spPr/>
      <dgm:t>
        <a:bodyPr/>
        <a:lstStyle/>
        <a:p>
          <a:endParaRPr lang="en-US"/>
        </a:p>
      </dgm:t>
    </dgm:pt>
    <dgm:pt modelId="{2B2102E5-9AC9-471B-A3A7-103FC7A6BF6C}" type="sibTrans" cxnId="{14312A31-5617-4AF2-8A5D-1243250FE9E2}">
      <dgm:prSet/>
      <dgm:spPr/>
      <dgm:t>
        <a:bodyPr/>
        <a:lstStyle/>
        <a:p>
          <a:endParaRPr lang="en-US"/>
        </a:p>
      </dgm:t>
    </dgm:pt>
    <dgm:pt modelId="{5ED3D745-BD54-47A9-B21D-FD0EEE54DD33}">
      <dgm:prSet/>
      <dgm:spPr/>
      <dgm:t>
        <a:bodyPr/>
        <a:lstStyle/>
        <a:p>
          <a:r>
            <a:rPr lang="en-US"/>
            <a:t>Migration:</a:t>
          </a:r>
        </a:p>
      </dgm:t>
    </dgm:pt>
    <dgm:pt modelId="{155AB6A5-EF52-49BD-B969-D4EEC33959F2}" type="parTrans" cxnId="{0101FBD3-F6B9-4671-A980-474066AD4917}">
      <dgm:prSet/>
      <dgm:spPr/>
      <dgm:t>
        <a:bodyPr/>
        <a:lstStyle/>
        <a:p>
          <a:endParaRPr lang="en-US"/>
        </a:p>
      </dgm:t>
    </dgm:pt>
    <dgm:pt modelId="{C129A013-CDC9-465B-A87A-FAB45A1195CF}" type="sibTrans" cxnId="{0101FBD3-F6B9-4671-A980-474066AD4917}">
      <dgm:prSet/>
      <dgm:spPr/>
      <dgm:t>
        <a:bodyPr/>
        <a:lstStyle/>
        <a:p>
          <a:endParaRPr lang="en-US"/>
        </a:p>
      </dgm:t>
    </dgm:pt>
    <dgm:pt modelId="{71A9DD57-58B4-47C5-A55D-2A2CEA5C0218}">
      <dgm:prSet/>
      <dgm:spPr/>
      <dgm:t>
        <a:bodyPr/>
        <a:lstStyle/>
        <a:p>
          <a:r>
            <a:rPr lang="en-US"/>
            <a:t>Source: Choose MySQL connection and the databasewe want to migrate.</a:t>
          </a:r>
        </a:p>
      </dgm:t>
    </dgm:pt>
    <dgm:pt modelId="{E3BD726A-3FD1-4BCB-B2A2-C664C800EEFB}" type="parTrans" cxnId="{63F03423-754A-4204-898C-5F4115095A13}">
      <dgm:prSet/>
      <dgm:spPr/>
      <dgm:t>
        <a:bodyPr/>
        <a:lstStyle/>
        <a:p>
          <a:endParaRPr lang="en-US"/>
        </a:p>
      </dgm:t>
    </dgm:pt>
    <dgm:pt modelId="{CD0326E1-4F6B-47B1-905A-D3379FD8A8B8}" type="sibTrans" cxnId="{63F03423-754A-4204-898C-5F4115095A13}">
      <dgm:prSet/>
      <dgm:spPr/>
      <dgm:t>
        <a:bodyPr/>
        <a:lstStyle/>
        <a:p>
          <a:endParaRPr lang="en-US"/>
        </a:p>
      </dgm:t>
    </dgm:pt>
    <dgm:pt modelId="{638126B4-A6B4-4F31-80CA-63F03182FAEC}">
      <dgm:prSet/>
      <dgm:spPr/>
      <dgm:t>
        <a:bodyPr/>
        <a:lstStyle/>
        <a:p>
          <a:r>
            <a:rPr lang="en-US"/>
            <a:t>Target: Choose our MongoDB connection and the database/collection where you want the data to go.</a:t>
          </a:r>
        </a:p>
      </dgm:t>
    </dgm:pt>
    <dgm:pt modelId="{6593E7B3-DF7A-4BFC-B1DD-7EBA2CB79FA7}" type="parTrans" cxnId="{DEB5D380-33F6-4A30-802D-F8D75CF283BF}">
      <dgm:prSet/>
      <dgm:spPr/>
      <dgm:t>
        <a:bodyPr/>
        <a:lstStyle/>
        <a:p>
          <a:endParaRPr lang="en-US"/>
        </a:p>
      </dgm:t>
    </dgm:pt>
    <dgm:pt modelId="{2EE31B77-11C7-4252-94D0-C65D09EC45A1}" type="sibTrans" cxnId="{DEB5D380-33F6-4A30-802D-F8D75CF283BF}">
      <dgm:prSet/>
      <dgm:spPr/>
      <dgm:t>
        <a:bodyPr/>
        <a:lstStyle/>
        <a:p>
          <a:endParaRPr lang="en-US"/>
        </a:p>
      </dgm:t>
    </dgm:pt>
    <dgm:pt modelId="{F04785C5-75CA-41D2-8A8E-8416BF0C5992}">
      <dgm:prSet/>
      <dgm:spPr/>
      <dgm:t>
        <a:bodyPr/>
        <a:lstStyle/>
        <a:p>
          <a:r>
            <a:rPr lang="en-US"/>
            <a:t>Data Mapping and Transformation: Map SQL Tables to MongoDB Collections. Studio 3T allows you to map SQL tables directly to MongoDB collections.</a:t>
          </a:r>
        </a:p>
      </dgm:t>
    </dgm:pt>
    <dgm:pt modelId="{B27AB957-FC35-4A4A-A363-F2AA0A373605}" type="parTrans" cxnId="{196EBCD2-B150-44AB-A498-C840F3119F85}">
      <dgm:prSet/>
      <dgm:spPr/>
      <dgm:t>
        <a:bodyPr/>
        <a:lstStyle/>
        <a:p>
          <a:endParaRPr lang="en-US"/>
        </a:p>
      </dgm:t>
    </dgm:pt>
    <dgm:pt modelId="{F8638C39-2B70-472D-857C-DE7B7A430079}" type="sibTrans" cxnId="{196EBCD2-B150-44AB-A498-C840F3119F85}">
      <dgm:prSet/>
      <dgm:spPr/>
      <dgm:t>
        <a:bodyPr/>
        <a:lstStyle/>
        <a:p>
          <a:endParaRPr lang="en-US"/>
        </a:p>
      </dgm:t>
    </dgm:pt>
    <dgm:pt modelId="{2EE4A49F-971F-476B-B9F2-D4A2D4D142BC}">
      <dgm:prSet/>
      <dgm:spPr/>
      <dgm:t>
        <a:bodyPr/>
        <a:lstStyle/>
        <a:p>
          <a:r>
            <a:rPr lang="en-US"/>
            <a:t>Execute Migration:	Review the mapping and transformation settings. Click Run Migration to begin the migration process.</a:t>
          </a:r>
        </a:p>
      </dgm:t>
    </dgm:pt>
    <dgm:pt modelId="{88214F6B-DDD9-4C33-9129-91018F84B47E}" type="parTrans" cxnId="{2B159C60-8B22-4A19-A9F5-19A9099E13EC}">
      <dgm:prSet/>
      <dgm:spPr/>
      <dgm:t>
        <a:bodyPr/>
        <a:lstStyle/>
        <a:p>
          <a:endParaRPr lang="en-US"/>
        </a:p>
      </dgm:t>
    </dgm:pt>
    <dgm:pt modelId="{B145C3DB-1D5B-45FD-92CD-D454AC6982E7}" type="sibTrans" cxnId="{2B159C60-8B22-4A19-A9F5-19A9099E13EC}">
      <dgm:prSet/>
      <dgm:spPr/>
      <dgm:t>
        <a:bodyPr/>
        <a:lstStyle/>
        <a:p>
          <a:endParaRPr lang="en-US"/>
        </a:p>
      </dgm:t>
    </dgm:pt>
    <dgm:pt modelId="{341DF229-9448-467D-8431-9655CB375EE6}">
      <dgm:prSet/>
      <dgm:spPr/>
      <dgm:t>
        <a:bodyPr/>
        <a:lstStyle/>
        <a:p>
          <a:r>
            <a:rPr lang="en-US"/>
            <a:t>After the migration completes, verify that the data has been correctly migrated to MongoDB. </a:t>
          </a:r>
        </a:p>
      </dgm:t>
    </dgm:pt>
    <dgm:pt modelId="{70507C02-E8AC-4B73-9256-630E5868ECBD}" type="parTrans" cxnId="{25DC7169-7D01-4EAF-BF79-C21ADADA02DB}">
      <dgm:prSet/>
      <dgm:spPr/>
      <dgm:t>
        <a:bodyPr/>
        <a:lstStyle/>
        <a:p>
          <a:endParaRPr lang="en-US"/>
        </a:p>
      </dgm:t>
    </dgm:pt>
    <dgm:pt modelId="{4015EA92-B5FA-4B67-A421-2DB290A90EA2}" type="sibTrans" cxnId="{25DC7169-7D01-4EAF-BF79-C21ADADA02DB}">
      <dgm:prSet/>
      <dgm:spPr/>
      <dgm:t>
        <a:bodyPr/>
        <a:lstStyle/>
        <a:p>
          <a:endParaRPr lang="en-US"/>
        </a:p>
      </dgm:t>
    </dgm:pt>
    <dgm:pt modelId="{E190B035-BEA6-5A43-BBC1-BB3EFC05D096}" type="pres">
      <dgm:prSet presAssocID="{D99E4120-75A6-488E-9F2F-2ADD3EF0101E}" presName="outerComposite" presStyleCnt="0">
        <dgm:presLayoutVars>
          <dgm:chMax val="5"/>
          <dgm:dir/>
          <dgm:resizeHandles val="exact"/>
        </dgm:presLayoutVars>
      </dgm:prSet>
      <dgm:spPr/>
    </dgm:pt>
    <dgm:pt modelId="{5DC3B0BE-5192-F24F-87C1-3BDE66FF72D7}" type="pres">
      <dgm:prSet presAssocID="{D99E4120-75A6-488E-9F2F-2ADD3EF0101E}" presName="dummyMaxCanvas" presStyleCnt="0">
        <dgm:presLayoutVars/>
      </dgm:prSet>
      <dgm:spPr/>
    </dgm:pt>
    <dgm:pt modelId="{D3F1CFCD-4E01-7C4B-9BB6-E8F46B22EB8E}" type="pres">
      <dgm:prSet presAssocID="{D99E4120-75A6-488E-9F2F-2ADD3EF0101E}" presName="FiveNodes_1" presStyleLbl="node1" presStyleIdx="0" presStyleCnt="5">
        <dgm:presLayoutVars>
          <dgm:bulletEnabled val="1"/>
        </dgm:presLayoutVars>
      </dgm:prSet>
      <dgm:spPr/>
    </dgm:pt>
    <dgm:pt modelId="{FB0E3953-0D98-4448-B47D-E8C0E98473B0}" type="pres">
      <dgm:prSet presAssocID="{D99E4120-75A6-488E-9F2F-2ADD3EF0101E}" presName="FiveNodes_2" presStyleLbl="node1" presStyleIdx="1" presStyleCnt="5">
        <dgm:presLayoutVars>
          <dgm:bulletEnabled val="1"/>
        </dgm:presLayoutVars>
      </dgm:prSet>
      <dgm:spPr/>
    </dgm:pt>
    <dgm:pt modelId="{D925697A-1D55-DA44-8865-5D13AB685724}" type="pres">
      <dgm:prSet presAssocID="{D99E4120-75A6-488E-9F2F-2ADD3EF0101E}" presName="FiveNodes_3" presStyleLbl="node1" presStyleIdx="2" presStyleCnt="5">
        <dgm:presLayoutVars>
          <dgm:bulletEnabled val="1"/>
        </dgm:presLayoutVars>
      </dgm:prSet>
      <dgm:spPr/>
    </dgm:pt>
    <dgm:pt modelId="{73A994FA-DBEF-8948-9868-82551E23FC16}" type="pres">
      <dgm:prSet presAssocID="{D99E4120-75A6-488E-9F2F-2ADD3EF0101E}" presName="FiveNodes_4" presStyleLbl="node1" presStyleIdx="3" presStyleCnt="5">
        <dgm:presLayoutVars>
          <dgm:bulletEnabled val="1"/>
        </dgm:presLayoutVars>
      </dgm:prSet>
      <dgm:spPr/>
    </dgm:pt>
    <dgm:pt modelId="{BB03E55E-F6E7-5647-AD6F-4D3FD2C729D7}" type="pres">
      <dgm:prSet presAssocID="{D99E4120-75A6-488E-9F2F-2ADD3EF0101E}" presName="FiveNodes_5" presStyleLbl="node1" presStyleIdx="4" presStyleCnt="5">
        <dgm:presLayoutVars>
          <dgm:bulletEnabled val="1"/>
        </dgm:presLayoutVars>
      </dgm:prSet>
      <dgm:spPr/>
    </dgm:pt>
    <dgm:pt modelId="{01EAB5D8-B070-3046-8A8C-F184E2852492}" type="pres">
      <dgm:prSet presAssocID="{D99E4120-75A6-488E-9F2F-2ADD3EF0101E}" presName="FiveConn_1-2" presStyleLbl="fgAccFollowNode1" presStyleIdx="0" presStyleCnt="4">
        <dgm:presLayoutVars>
          <dgm:bulletEnabled val="1"/>
        </dgm:presLayoutVars>
      </dgm:prSet>
      <dgm:spPr/>
    </dgm:pt>
    <dgm:pt modelId="{F7D14206-B34D-FD4E-BC93-6286074B3116}" type="pres">
      <dgm:prSet presAssocID="{D99E4120-75A6-488E-9F2F-2ADD3EF0101E}" presName="FiveConn_2-3" presStyleLbl="fgAccFollowNode1" presStyleIdx="1" presStyleCnt="4">
        <dgm:presLayoutVars>
          <dgm:bulletEnabled val="1"/>
        </dgm:presLayoutVars>
      </dgm:prSet>
      <dgm:spPr/>
    </dgm:pt>
    <dgm:pt modelId="{239CF4E7-44A2-C347-8090-5042B312F1C4}" type="pres">
      <dgm:prSet presAssocID="{D99E4120-75A6-488E-9F2F-2ADD3EF0101E}" presName="FiveConn_3-4" presStyleLbl="fgAccFollowNode1" presStyleIdx="2" presStyleCnt="4">
        <dgm:presLayoutVars>
          <dgm:bulletEnabled val="1"/>
        </dgm:presLayoutVars>
      </dgm:prSet>
      <dgm:spPr/>
    </dgm:pt>
    <dgm:pt modelId="{6A18A1FB-CA17-194B-B7F0-2F90611C5194}" type="pres">
      <dgm:prSet presAssocID="{D99E4120-75A6-488E-9F2F-2ADD3EF0101E}" presName="FiveConn_4-5" presStyleLbl="fgAccFollowNode1" presStyleIdx="3" presStyleCnt="4">
        <dgm:presLayoutVars>
          <dgm:bulletEnabled val="1"/>
        </dgm:presLayoutVars>
      </dgm:prSet>
      <dgm:spPr/>
    </dgm:pt>
    <dgm:pt modelId="{2D866F3E-BFB9-9747-9A2E-6028D86B3C6B}" type="pres">
      <dgm:prSet presAssocID="{D99E4120-75A6-488E-9F2F-2ADD3EF0101E}" presName="FiveNodes_1_text" presStyleLbl="node1" presStyleIdx="4" presStyleCnt="5">
        <dgm:presLayoutVars>
          <dgm:bulletEnabled val="1"/>
        </dgm:presLayoutVars>
      </dgm:prSet>
      <dgm:spPr/>
    </dgm:pt>
    <dgm:pt modelId="{C917F64E-1644-9548-A8A9-AB61C67FD56A}" type="pres">
      <dgm:prSet presAssocID="{D99E4120-75A6-488E-9F2F-2ADD3EF0101E}" presName="FiveNodes_2_text" presStyleLbl="node1" presStyleIdx="4" presStyleCnt="5">
        <dgm:presLayoutVars>
          <dgm:bulletEnabled val="1"/>
        </dgm:presLayoutVars>
      </dgm:prSet>
      <dgm:spPr/>
    </dgm:pt>
    <dgm:pt modelId="{E2449CBA-D4F4-5744-A8A8-6EA1D5510FB0}" type="pres">
      <dgm:prSet presAssocID="{D99E4120-75A6-488E-9F2F-2ADD3EF0101E}" presName="FiveNodes_3_text" presStyleLbl="node1" presStyleIdx="4" presStyleCnt="5">
        <dgm:presLayoutVars>
          <dgm:bulletEnabled val="1"/>
        </dgm:presLayoutVars>
      </dgm:prSet>
      <dgm:spPr/>
    </dgm:pt>
    <dgm:pt modelId="{A8C3B013-A3BE-E143-AA93-EF2B5A384C02}" type="pres">
      <dgm:prSet presAssocID="{D99E4120-75A6-488E-9F2F-2ADD3EF0101E}" presName="FiveNodes_4_text" presStyleLbl="node1" presStyleIdx="4" presStyleCnt="5">
        <dgm:presLayoutVars>
          <dgm:bulletEnabled val="1"/>
        </dgm:presLayoutVars>
      </dgm:prSet>
      <dgm:spPr/>
    </dgm:pt>
    <dgm:pt modelId="{84484A9C-669F-C748-A467-803AC39A888E}" type="pres">
      <dgm:prSet presAssocID="{D99E4120-75A6-488E-9F2F-2ADD3EF0101E}" presName="FiveNodes_5_text" presStyleLbl="node1" presStyleIdx="4" presStyleCnt="5">
        <dgm:presLayoutVars>
          <dgm:bulletEnabled val="1"/>
        </dgm:presLayoutVars>
      </dgm:prSet>
      <dgm:spPr/>
    </dgm:pt>
  </dgm:ptLst>
  <dgm:cxnLst>
    <dgm:cxn modelId="{63F03423-754A-4204-898C-5F4115095A13}" srcId="{5ED3D745-BD54-47A9-B21D-FD0EEE54DD33}" destId="{71A9DD57-58B4-47C5-A55D-2A2CEA5C0218}" srcOrd="0" destOrd="0" parTransId="{E3BD726A-3FD1-4BCB-B2A2-C664C800EEFB}" sibTransId="{CD0326E1-4F6B-47B1-905A-D3379FD8A8B8}"/>
    <dgm:cxn modelId="{14312A31-5617-4AF2-8A5D-1243250FE9E2}" srcId="{D99E4120-75A6-488E-9F2F-2ADD3EF0101E}" destId="{E65760A2-6625-4C3C-8111-35B774F539E1}" srcOrd="0" destOrd="0" parTransId="{48535BAF-CDFB-452B-9B6A-8F0B82EADF9A}" sibTransId="{2B2102E5-9AC9-471B-A3A7-103FC7A6BF6C}"/>
    <dgm:cxn modelId="{B67DCC36-EC72-5646-A287-46CFD53A58B6}" type="presOf" srcId="{341DF229-9448-467D-8431-9655CB375EE6}" destId="{84484A9C-669F-C748-A467-803AC39A888E}" srcOrd="1" destOrd="0" presId="urn:microsoft.com/office/officeart/2005/8/layout/vProcess5"/>
    <dgm:cxn modelId="{8CDD854E-E3E6-E94F-87BE-31A4FD898AFA}" type="presOf" srcId="{F04785C5-75CA-41D2-8A8E-8416BF0C5992}" destId="{D925697A-1D55-DA44-8865-5D13AB685724}" srcOrd="0" destOrd="0" presId="urn:microsoft.com/office/officeart/2005/8/layout/vProcess5"/>
    <dgm:cxn modelId="{0270AE4F-B287-2946-8BCF-79EB04E4F10C}" type="presOf" srcId="{F8638C39-2B70-472D-857C-DE7B7A430079}" destId="{239CF4E7-44A2-C347-8090-5042B312F1C4}" srcOrd="0" destOrd="0" presId="urn:microsoft.com/office/officeart/2005/8/layout/vProcess5"/>
    <dgm:cxn modelId="{2B159C60-8B22-4A19-A9F5-19A9099E13EC}" srcId="{D99E4120-75A6-488E-9F2F-2ADD3EF0101E}" destId="{2EE4A49F-971F-476B-B9F2-D4A2D4D142BC}" srcOrd="3" destOrd="0" parTransId="{88214F6B-DDD9-4C33-9129-91018F84B47E}" sibTransId="{B145C3DB-1D5B-45FD-92CD-D454AC6982E7}"/>
    <dgm:cxn modelId="{916BF964-E884-0046-BA79-684A811BEB03}" type="presOf" srcId="{F04785C5-75CA-41D2-8A8E-8416BF0C5992}" destId="{E2449CBA-D4F4-5744-A8A8-6EA1D5510FB0}" srcOrd="1" destOrd="0" presId="urn:microsoft.com/office/officeart/2005/8/layout/vProcess5"/>
    <dgm:cxn modelId="{39FC7F66-50D5-C24A-8866-1A8764D16139}" type="presOf" srcId="{5ED3D745-BD54-47A9-B21D-FD0EEE54DD33}" destId="{C917F64E-1644-9548-A8A9-AB61C67FD56A}" srcOrd="1" destOrd="0" presId="urn:microsoft.com/office/officeart/2005/8/layout/vProcess5"/>
    <dgm:cxn modelId="{FA63DC66-DA1A-5A47-AF9D-2873EBC5B076}" type="presOf" srcId="{341DF229-9448-467D-8431-9655CB375EE6}" destId="{BB03E55E-F6E7-5647-AD6F-4D3FD2C729D7}" srcOrd="0" destOrd="0" presId="urn:microsoft.com/office/officeart/2005/8/layout/vProcess5"/>
    <dgm:cxn modelId="{716E9067-F4C0-C241-8A33-87D6045827EF}" type="presOf" srcId="{D99E4120-75A6-488E-9F2F-2ADD3EF0101E}" destId="{E190B035-BEA6-5A43-BBC1-BB3EFC05D096}" srcOrd="0" destOrd="0" presId="urn:microsoft.com/office/officeart/2005/8/layout/vProcess5"/>
    <dgm:cxn modelId="{1667E267-8759-A041-9117-4E58E27D4DE9}" type="presOf" srcId="{B145C3DB-1D5B-45FD-92CD-D454AC6982E7}" destId="{6A18A1FB-CA17-194B-B7F0-2F90611C5194}" srcOrd="0" destOrd="0" presId="urn:microsoft.com/office/officeart/2005/8/layout/vProcess5"/>
    <dgm:cxn modelId="{25DC7169-7D01-4EAF-BF79-C21ADADA02DB}" srcId="{D99E4120-75A6-488E-9F2F-2ADD3EF0101E}" destId="{341DF229-9448-467D-8431-9655CB375EE6}" srcOrd="4" destOrd="0" parTransId="{70507C02-E8AC-4B73-9256-630E5868ECBD}" sibTransId="{4015EA92-B5FA-4B67-A421-2DB290A90EA2}"/>
    <dgm:cxn modelId="{1F7DBD7D-7C6E-604C-A4E5-5422B0452DF3}" type="presOf" srcId="{638126B4-A6B4-4F31-80CA-63F03182FAEC}" destId="{FB0E3953-0D98-4448-B47D-E8C0E98473B0}" srcOrd="0" destOrd="2" presId="urn:microsoft.com/office/officeart/2005/8/layout/vProcess5"/>
    <dgm:cxn modelId="{DEB5D380-33F6-4A30-802D-F8D75CF283BF}" srcId="{5ED3D745-BD54-47A9-B21D-FD0EEE54DD33}" destId="{638126B4-A6B4-4F31-80CA-63F03182FAEC}" srcOrd="1" destOrd="0" parTransId="{6593E7B3-DF7A-4BFC-B1DD-7EBA2CB79FA7}" sibTransId="{2EE31B77-11C7-4252-94D0-C65D09EC45A1}"/>
    <dgm:cxn modelId="{24BB0F8A-C210-DF49-BC47-053A7C4D14B2}" type="presOf" srcId="{71A9DD57-58B4-47C5-A55D-2A2CEA5C0218}" destId="{C917F64E-1644-9548-A8A9-AB61C67FD56A}" srcOrd="1" destOrd="1" presId="urn:microsoft.com/office/officeart/2005/8/layout/vProcess5"/>
    <dgm:cxn modelId="{2CB1D497-7510-BD4C-8306-FEAA212D4476}" type="presOf" srcId="{E65760A2-6625-4C3C-8111-35B774F539E1}" destId="{D3F1CFCD-4E01-7C4B-9BB6-E8F46B22EB8E}" srcOrd="0" destOrd="0" presId="urn:microsoft.com/office/officeart/2005/8/layout/vProcess5"/>
    <dgm:cxn modelId="{E517AF9D-C7DC-8649-8189-5B3B962F558F}" type="presOf" srcId="{2EE4A49F-971F-476B-B9F2-D4A2D4D142BC}" destId="{73A994FA-DBEF-8948-9868-82551E23FC16}" srcOrd="0" destOrd="0" presId="urn:microsoft.com/office/officeart/2005/8/layout/vProcess5"/>
    <dgm:cxn modelId="{62BA62A9-EB4C-2E4F-BE7F-A50D166DCE08}" type="presOf" srcId="{71A9DD57-58B4-47C5-A55D-2A2CEA5C0218}" destId="{FB0E3953-0D98-4448-B47D-E8C0E98473B0}" srcOrd="0" destOrd="1" presId="urn:microsoft.com/office/officeart/2005/8/layout/vProcess5"/>
    <dgm:cxn modelId="{46F2B5AA-31FA-184C-B9FD-13C4990D16F6}" type="presOf" srcId="{E65760A2-6625-4C3C-8111-35B774F539E1}" destId="{2D866F3E-BFB9-9747-9A2E-6028D86B3C6B}" srcOrd="1" destOrd="0" presId="urn:microsoft.com/office/officeart/2005/8/layout/vProcess5"/>
    <dgm:cxn modelId="{0BA8C4C4-0406-ED41-AFD1-7BD7C219740A}" type="presOf" srcId="{2EE4A49F-971F-476B-B9F2-D4A2D4D142BC}" destId="{A8C3B013-A3BE-E143-AA93-EF2B5A384C02}" srcOrd="1" destOrd="0" presId="urn:microsoft.com/office/officeart/2005/8/layout/vProcess5"/>
    <dgm:cxn modelId="{3D1B70C8-EF5A-B742-8768-BB8BD8FACED4}" type="presOf" srcId="{638126B4-A6B4-4F31-80CA-63F03182FAEC}" destId="{C917F64E-1644-9548-A8A9-AB61C67FD56A}" srcOrd="1" destOrd="2" presId="urn:microsoft.com/office/officeart/2005/8/layout/vProcess5"/>
    <dgm:cxn modelId="{196EBCD2-B150-44AB-A498-C840F3119F85}" srcId="{D99E4120-75A6-488E-9F2F-2ADD3EF0101E}" destId="{F04785C5-75CA-41D2-8A8E-8416BF0C5992}" srcOrd="2" destOrd="0" parTransId="{B27AB957-FC35-4A4A-A363-F2AA0A373605}" sibTransId="{F8638C39-2B70-472D-857C-DE7B7A430079}"/>
    <dgm:cxn modelId="{0101FBD3-F6B9-4671-A980-474066AD4917}" srcId="{D99E4120-75A6-488E-9F2F-2ADD3EF0101E}" destId="{5ED3D745-BD54-47A9-B21D-FD0EEE54DD33}" srcOrd="1" destOrd="0" parTransId="{155AB6A5-EF52-49BD-B969-D4EEC33959F2}" sibTransId="{C129A013-CDC9-465B-A87A-FAB45A1195CF}"/>
    <dgm:cxn modelId="{78287CDC-9259-7749-B1DE-CDF8A8D48793}" type="presOf" srcId="{2B2102E5-9AC9-471B-A3A7-103FC7A6BF6C}" destId="{01EAB5D8-B070-3046-8A8C-F184E2852492}" srcOrd="0" destOrd="0" presId="urn:microsoft.com/office/officeart/2005/8/layout/vProcess5"/>
    <dgm:cxn modelId="{E5A5AEDF-E7D0-2846-AF28-453619760E3A}" type="presOf" srcId="{C129A013-CDC9-465B-A87A-FAB45A1195CF}" destId="{F7D14206-B34D-FD4E-BC93-6286074B3116}" srcOrd="0" destOrd="0" presId="urn:microsoft.com/office/officeart/2005/8/layout/vProcess5"/>
    <dgm:cxn modelId="{9FCA14FB-02F6-C141-B36A-6B735D78BF11}" type="presOf" srcId="{5ED3D745-BD54-47A9-B21D-FD0EEE54DD33}" destId="{FB0E3953-0D98-4448-B47D-E8C0E98473B0}" srcOrd="0" destOrd="0" presId="urn:microsoft.com/office/officeart/2005/8/layout/vProcess5"/>
    <dgm:cxn modelId="{0CA28695-1BE8-F343-AD07-85D56C09CF29}" type="presParOf" srcId="{E190B035-BEA6-5A43-BBC1-BB3EFC05D096}" destId="{5DC3B0BE-5192-F24F-87C1-3BDE66FF72D7}" srcOrd="0" destOrd="0" presId="urn:microsoft.com/office/officeart/2005/8/layout/vProcess5"/>
    <dgm:cxn modelId="{9D0EF256-7016-0242-8006-8554830C80A1}" type="presParOf" srcId="{E190B035-BEA6-5A43-BBC1-BB3EFC05D096}" destId="{D3F1CFCD-4E01-7C4B-9BB6-E8F46B22EB8E}" srcOrd="1" destOrd="0" presId="urn:microsoft.com/office/officeart/2005/8/layout/vProcess5"/>
    <dgm:cxn modelId="{C51FFD2D-57F6-7C40-A6E6-3C41CF18B297}" type="presParOf" srcId="{E190B035-BEA6-5A43-BBC1-BB3EFC05D096}" destId="{FB0E3953-0D98-4448-B47D-E8C0E98473B0}" srcOrd="2" destOrd="0" presId="urn:microsoft.com/office/officeart/2005/8/layout/vProcess5"/>
    <dgm:cxn modelId="{B010ACDB-AB84-E546-9592-583F3AA5DE56}" type="presParOf" srcId="{E190B035-BEA6-5A43-BBC1-BB3EFC05D096}" destId="{D925697A-1D55-DA44-8865-5D13AB685724}" srcOrd="3" destOrd="0" presId="urn:microsoft.com/office/officeart/2005/8/layout/vProcess5"/>
    <dgm:cxn modelId="{43F057F5-7B59-2B42-94D8-DC168411A3B8}" type="presParOf" srcId="{E190B035-BEA6-5A43-BBC1-BB3EFC05D096}" destId="{73A994FA-DBEF-8948-9868-82551E23FC16}" srcOrd="4" destOrd="0" presId="urn:microsoft.com/office/officeart/2005/8/layout/vProcess5"/>
    <dgm:cxn modelId="{7584C2B2-E8D9-FE4B-8110-E277E63A4659}" type="presParOf" srcId="{E190B035-BEA6-5A43-BBC1-BB3EFC05D096}" destId="{BB03E55E-F6E7-5647-AD6F-4D3FD2C729D7}" srcOrd="5" destOrd="0" presId="urn:microsoft.com/office/officeart/2005/8/layout/vProcess5"/>
    <dgm:cxn modelId="{FF283BB2-2640-0B40-8DFB-75F438E43C34}" type="presParOf" srcId="{E190B035-BEA6-5A43-BBC1-BB3EFC05D096}" destId="{01EAB5D8-B070-3046-8A8C-F184E2852492}" srcOrd="6" destOrd="0" presId="urn:microsoft.com/office/officeart/2005/8/layout/vProcess5"/>
    <dgm:cxn modelId="{FAC9D8F1-8328-D546-BF2F-585543892A26}" type="presParOf" srcId="{E190B035-BEA6-5A43-BBC1-BB3EFC05D096}" destId="{F7D14206-B34D-FD4E-BC93-6286074B3116}" srcOrd="7" destOrd="0" presId="urn:microsoft.com/office/officeart/2005/8/layout/vProcess5"/>
    <dgm:cxn modelId="{FFC461C9-A849-E343-9758-415A87DC748A}" type="presParOf" srcId="{E190B035-BEA6-5A43-BBC1-BB3EFC05D096}" destId="{239CF4E7-44A2-C347-8090-5042B312F1C4}" srcOrd="8" destOrd="0" presId="urn:microsoft.com/office/officeart/2005/8/layout/vProcess5"/>
    <dgm:cxn modelId="{6B07C015-54C8-C348-9D1F-A2DEA6B81AF8}" type="presParOf" srcId="{E190B035-BEA6-5A43-BBC1-BB3EFC05D096}" destId="{6A18A1FB-CA17-194B-B7F0-2F90611C5194}" srcOrd="9" destOrd="0" presId="urn:microsoft.com/office/officeart/2005/8/layout/vProcess5"/>
    <dgm:cxn modelId="{52EC1D22-25C4-9E41-8910-D27502DCC8B8}" type="presParOf" srcId="{E190B035-BEA6-5A43-BBC1-BB3EFC05D096}" destId="{2D866F3E-BFB9-9747-9A2E-6028D86B3C6B}" srcOrd="10" destOrd="0" presId="urn:microsoft.com/office/officeart/2005/8/layout/vProcess5"/>
    <dgm:cxn modelId="{45B755B6-C87F-934E-BB9E-472B21C9F83A}" type="presParOf" srcId="{E190B035-BEA6-5A43-BBC1-BB3EFC05D096}" destId="{C917F64E-1644-9548-A8A9-AB61C67FD56A}" srcOrd="11" destOrd="0" presId="urn:microsoft.com/office/officeart/2005/8/layout/vProcess5"/>
    <dgm:cxn modelId="{74424285-4C10-E848-BDA9-5041298E4C02}" type="presParOf" srcId="{E190B035-BEA6-5A43-BBC1-BB3EFC05D096}" destId="{E2449CBA-D4F4-5744-A8A8-6EA1D5510FB0}" srcOrd="12" destOrd="0" presId="urn:microsoft.com/office/officeart/2005/8/layout/vProcess5"/>
    <dgm:cxn modelId="{A37598B7-A602-8645-AE63-3CAB87442AC9}" type="presParOf" srcId="{E190B035-BEA6-5A43-BBC1-BB3EFC05D096}" destId="{A8C3B013-A3BE-E143-AA93-EF2B5A384C02}" srcOrd="13" destOrd="0" presId="urn:microsoft.com/office/officeart/2005/8/layout/vProcess5"/>
    <dgm:cxn modelId="{A6474F9B-634B-A343-B766-5E70129DBCB8}" type="presParOf" srcId="{E190B035-BEA6-5A43-BBC1-BB3EFC05D096}" destId="{84484A9C-669F-C748-A467-803AC39A888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FD192E-6311-4F08-A43A-A0B99E81083E}"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95F19442-9FBC-4F44-9394-6097F1B522F0}">
      <dgm:prSet/>
      <dgm:spPr/>
      <dgm:t>
        <a:bodyPr/>
        <a:lstStyle/>
        <a:p>
          <a:pPr>
            <a:defRPr cap="all"/>
          </a:pPr>
          <a:r>
            <a:rPr lang="en-US"/>
            <a:t>Aggregation Queries like total Sales and Quantity per Product:</a:t>
          </a:r>
        </a:p>
      </dgm:t>
    </dgm:pt>
    <dgm:pt modelId="{CAAA1C36-48AF-405F-A765-DFB924CB452C}" type="parTrans" cxnId="{901E0662-0841-4644-BF48-D2AF0015640C}">
      <dgm:prSet/>
      <dgm:spPr/>
      <dgm:t>
        <a:bodyPr/>
        <a:lstStyle/>
        <a:p>
          <a:endParaRPr lang="en-US"/>
        </a:p>
      </dgm:t>
    </dgm:pt>
    <dgm:pt modelId="{EF52FF1F-10E4-4148-9144-2EAC61A87D08}" type="sibTrans" cxnId="{901E0662-0841-4644-BF48-D2AF0015640C}">
      <dgm:prSet/>
      <dgm:spPr/>
      <dgm:t>
        <a:bodyPr/>
        <a:lstStyle/>
        <a:p>
          <a:endParaRPr lang="en-US"/>
        </a:p>
      </dgm:t>
    </dgm:pt>
    <dgm:pt modelId="{FBF62575-4EA2-4BE1-92C2-6B69CCC858D3}">
      <dgm:prSet/>
      <dgm:spPr/>
      <dgm:t>
        <a:bodyPr/>
        <a:lstStyle/>
        <a:p>
          <a:pPr>
            <a:defRPr cap="all"/>
          </a:pPr>
          <a:r>
            <a:rPr lang="en-US"/>
            <a:t>Various examples of Business Insights like identifying most expensive orders, top vendors by revenue:</a:t>
          </a:r>
        </a:p>
      </dgm:t>
    </dgm:pt>
    <dgm:pt modelId="{98899AE0-E986-44ED-976F-F83E88A0EC1F}" type="parTrans" cxnId="{A9A9390D-59B1-4951-A754-CB44872EDD51}">
      <dgm:prSet/>
      <dgm:spPr/>
      <dgm:t>
        <a:bodyPr/>
        <a:lstStyle/>
        <a:p>
          <a:endParaRPr lang="en-US"/>
        </a:p>
      </dgm:t>
    </dgm:pt>
    <dgm:pt modelId="{D2978E81-7886-4D23-B541-EE29392DDDFB}" type="sibTrans" cxnId="{A9A9390D-59B1-4951-A754-CB44872EDD51}">
      <dgm:prSet/>
      <dgm:spPr/>
      <dgm:t>
        <a:bodyPr/>
        <a:lstStyle/>
        <a:p>
          <a:endParaRPr lang="en-US"/>
        </a:p>
      </dgm:t>
    </dgm:pt>
    <dgm:pt modelId="{B6C6AB3F-38A2-4566-972B-3395102DDD2B}">
      <dgm:prSet/>
      <dgm:spPr/>
      <dgm:t>
        <a:bodyPr/>
        <a:lstStyle/>
        <a:p>
          <a:pPr>
            <a:defRPr cap="all"/>
          </a:pPr>
          <a:r>
            <a:rPr lang="en-US"/>
            <a:t>Created indexes on frequently queried fields to speed up data retrieval and used the explain function to verify the effectiveness of indexes.</a:t>
          </a:r>
        </a:p>
      </dgm:t>
    </dgm:pt>
    <dgm:pt modelId="{94619BC8-29FA-4707-9384-7E840ACE68BC}" type="parTrans" cxnId="{EDBA122F-62BC-4F4C-81B4-C8B3CCBB79EF}">
      <dgm:prSet/>
      <dgm:spPr/>
      <dgm:t>
        <a:bodyPr/>
        <a:lstStyle/>
        <a:p>
          <a:endParaRPr lang="en-US"/>
        </a:p>
      </dgm:t>
    </dgm:pt>
    <dgm:pt modelId="{F198C120-B918-49DF-B741-FA6AB60CB9E5}" type="sibTrans" cxnId="{EDBA122F-62BC-4F4C-81B4-C8B3CCBB79EF}">
      <dgm:prSet/>
      <dgm:spPr/>
      <dgm:t>
        <a:bodyPr/>
        <a:lstStyle/>
        <a:p>
          <a:endParaRPr lang="en-US"/>
        </a:p>
      </dgm:t>
    </dgm:pt>
    <dgm:pt modelId="{E5E59AEC-BBDB-4E76-8FF8-FACD5B97415A}">
      <dgm:prSet/>
      <dgm:spPr/>
      <dgm:t>
        <a:bodyPr/>
        <a:lstStyle/>
        <a:p>
          <a:pPr>
            <a:defRPr cap="all"/>
          </a:pPr>
          <a:r>
            <a:rPr lang="en-US"/>
            <a:t>Implemented text search capabilities to allow users to perform keyword-based searches.</a:t>
          </a:r>
        </a:p>
      </dgm:t>
    </dgm:pt>
    <dgm:pt modelId="{BE23D1DB-1172-42BF-8B9C-2F8371E2AAB1}" type="parTrans" cxnId="{75D8836B-6B8A-407A-A5FA-A1178AC56C1D}">
      <dgm:prSet/>
      <dgm:spPr/>
      <dgm:t>
        <a:bodyPr/>
        <a:lstStyle/>
        <a:p>
          <a:endParaRPr lang="en-US"/>
        </a:p>
      </dgm:t>
    </dgm:pt>
    <dgm:pt modelId="{63EEB835-661C-4D49-A629-AEA8317CADCF}" type="sibTrans" cxnId="{75D8836B-6B8A-407A-A5FA-A1178AC56C1D}">
      <dgm:prSet/>
      <dgm:spPr/>
      <dgm:t>
        <a:bodyPr/>
        <a:lstStyle/>
        <a:p>
          <a:endParaRPr lang="en-US"/>
        </a:p>
      </dgm:t>
    </dgm:pt>
    <dgm:pt modelId="{6C7AEF22-2912-40D4-8C58-845F917A093D}" type="pres">
      <dgm:prSet presAssocID="{1FFD192E-6311-4F08-A43A-A0B99E81083E}" presName="root" presStyleCnt="0">
        <dgm:presLayoutVars>
          <dgm:dir/>
          <dgm:resizeHandles val="exact"/>
        </dgm:presLayoutVars>
      </dgm:prSet>
      <dgm:spPr/>
    </dgm:pt>
    <dgm:pt modelId="{206285EC-2443-423E-8A9E-E0268D162BDF}" type="pres">
      <dgm:prSet presAssocID="{95F19442-9FBC-4F44-9394-6097F1B522F0}" presName="compNode" presStyleCnt="0"/>
      <dgm:spPr/>
    </dgm:pt>
    <dgm:pt modelId="{11EE919F-318E-4857-8ECD-429E3813B004}" type="pres">
      <dgm:prSet presAssocID="{95F19442-9FBC-4F44-9394-6097F1B522F0}" presName="iconBgRect" presStyleLbl="bgShp" presStyleIdx="0" presStyleCnt="4"/>
      <dgm:spPr/>
    </dgm:pt>
    <dgm:pt modelId="{B34EBDDF-DB57-432B-96A7-D3804CE7F00D}" type="pres">
      <dgm:prSet presAssocID="{95F19442-9FBC-4F44-9394-6097F1B522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48442841-B5C1-43C6-BD0A-F94DCE525459}" type="pres">
      <dgm:prSet presAssocID="{95F19442-9FBC-4F44-9394-6097F1B522F0}" presName="spaceRect" presStyleCnt="0"/>
      <dgm:spPr/>
    </dgm:pt>
    <dgm:pt modelId="{90AE50F0-83A0-4F29-ACEF-65EB11C7D238}" type="pres">
      <dgm:prSet presAssocID="{95F19442-9FBC-4F44-9394-6097F1B522F0}" presName="textRect" presStyleLbl="revTx" presStyleIdx="0" presStyleCnt="4">
        <dgm:presLayoutVars>
          <dgm:chMax val="1"/>
          <dgm:chPref val="1"/>
        </dgm:presLayoutVars>
      </dgm:prSet>
      <dgm:spPr/>
    </dgm:pt>
    <dgm:pt modelId="{3BCF9F8C-E9BE-44B6-A3C4-D759CB179447}" type="pres">
      <dgm:prSet presAssocID="{EF52FF1F-10E4-4148-9144-2EAC61A87D08}" presName="sibTrans" presStyleCnt="0"/>
      <dgm:spPr/>
    </dgm:pt>
    <dgm:pt modelId="{5B13478E-F2E8-4BE4-BD63-E446F1EBDEDF}" type="pres">
      <dgm:prSet presAssocID="{FBF62575-4EA2-4BE1-92C2-6B69CCC858D3}" presName="compNode" presStyleCnt="0"/>
      <dgm:spPr/>
    </dgm:pt>
    <dgm:pt modelId="{18E782F7-2A77-4AA0-8F4F-43C510E01816}" type="pres">
      <dgm:prSet presAssocID="{FBF62575-4EA2-4BE1-92C2-6B69CCC858D3}" presName="iconBgRect" presStyleLbl="bgShp" presStyleIdx="1" presStyleCnt="4"/>
      <dgm:spPr/>
    </dgm:pt>
    <dgm:pt modelId="{3B3C4A00-10E7-4BCB-87E1-BCC32ECE2245}" type="pres">
      <dgm:prSet presAssocID="{FBF62575-4EA2-4BE1-92C2-6B69CCC858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362D609-4879-4EF8-A201-A320B73020C4}" type="pres">
      <dgm:prSet presAssocID="{FBF62575-4EA2-4BE1-92C2-6B69CCC858D3}" presName="spaceRect" presStyleCnt="0"/>
      <dgm:spPr/>
    </dgm:pt>
    <dgm:pt modelId="{9AE260C7-DDF9-4A94-B781-171D22659574}" type="pres">
      <dgm:prSet presAssocID="{FBF62575-4EA2-4BE1-92C2-6B69CCC858D3}" presName="textRect" presStyleLbl="revTx" presStyleIdx="1" presStyleCnt="4">
        <dgm:presLayoutVars>
          <dgm:chMax val="1"/>
          <dgm:chPref val="1"/>
        </dgm:presLayoutVars>
      </dgm:prSet>
      <dgm:spPr/>
    </dgm:pt>
    <dgm:pt modelId="{B6861EF1-BCCA-483D-ABDB-68A3C6044023}" type="pres">
      <dgm:prSet presAssocID="{D2978E81-7886-4D23-B541-EE29392DDDFB}" presName="sibTrans" presStyleCnt="0"/>
      <dgm:spPr/>
    </dgm:pt>
    <dgm:pt modelId="{E4816F8C-A6DD-4A98-872F-E0A16E969D64}" type="pres">
      <dgm:prSet presAssocID="{B6C6AB3F-38A2-4566-972B-3395102DDD2B}" presName="compNode" presStyleCnt="0"/>
      <dgm:spPr/>
    </dgm:pt>
    <dgm:pt modelId="{02CF8512-081F-49A5-A840-C197D727909B}" type="pres">
      <dgm:prSet presAssocID="{B6C6AB3F-38A2-4566-972B-3395102DDD2B}" presName="iconBgRect" presStyleLbl="bgShp" presStyleIdx="2" presStyleCnt="4"/>
      <dgm:spPr/>
    </dgm:pt>
    <dgm:pt modelId="{C8093D54-62CD-471E-844F-6000C6390281}" type="pres">
      <dgm:prSet presAssocID="{B6C6AB3F-38A2-4566-972B-3395102DDD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ED9BF75-4D82-4BC2-A682-6A80BAA83AB6}" type="pres">
      <dgm:prSet presAssocID="{B6C6AB3F-38A2-4566-972B-3395102DDD2B}" presName="spaceRect" presStyleCnt="0"/>
      <dgm:spPr/>
    </dgm:pt>
    <dgm:pt modelId="{F770A68F-C60B-4E3C-BDDD-F0DB41EDCF48}" type="pres">
      <dgm:prSet presAssocID="{B6C6AB3F-38A2-4566-972B-3395102DDD2B}" presName="textRect" presStyleLbl="revTx" presStyleIdx="2" presStyleCnt="4">
        <dgm:presLayoutVars>
          <dgm:chMax val="1"/>
          <dgm:chPref val="1"/>
        </dgm:presLayoutVars>
      </dgm:prSet>
      <dgm:spPr/>
    </dgm:pt>
    <dgm:pt modelId="{60D8371E-66FF-4A5E-9F63-B9D2F6257BFF}" type="pres">
      <dgm:prSet presAssocID="{F198C120-B918-49DF-B741-FA6AB60CB9E5}" presName="sibTrans" presStyleCnt="0"/>
      <dgm:spPr/>
    </dgm:pt>
    <dgm:pt modelId="{6BC5EB31-3C3B-4D67-B9E1-3442A79010BB}" type="pres">
      <dgm:prSet presAssocID="{E5E59AEC-BBDB-4E76-8FF8-FACD5B97415A}" presName="compNode" presStyleCnt="0"/>
      <dgm:spPr/>
    </dgm:pt>
    <dgm:pt modelId="{8188A840-5485-4217-9E34-CF9C0BB4F616}" type="pres">
      <dgm:prSet presAssocID="{E5E59AEC-BBDB-4E76-8FF8-FACD5B97415A}" presName="iconBgRect" presStyleLbl="bgShp" presStyleIdx="3" presStyleCnt="4"/>
      <dgm:spPr/>
    </dgm:pt>
    <dgm:pt modelId="{30CAC1F1-5435-4D38-A11B-4A60946DA5BC}" type="pres">
      <dgm:prSet presAssocID="{E5E59AEC-BBDB-4E76-8FF8-FACD5B9741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search"/>
        </a:ext>
      </dgm:extLst>
    </dgm:pt>
    <dgm:pt modelId="{8B136DF4-FFFC-41DB-91DE-2566744C42EE}" type="pres">
      <dgm:prSet presAssocID="{E5E59AEC-BBDB-4E76-8FF8-FACD5B97415A}" presName="spaceRect" presStyleCnt="0"/>
      <dgm:spPr/>
    </dgm:pt>
    <dgm:pt modelId="{3AF96D81-E292-460C-80A8-EF028D1830EA}" type="pres">
      <dgm:prSet presAssocID="{E5E59AEC-BBDB-4E76-8FF8-FACD5B97415A}" presName="textRect" presStyleLbl="revTx" presStyleIdx="3" presStyleCnt="4">
        <dgm:presLayoutVars>
          <dgm:chMax val="1"/>
          <dgm:chPref val="1"/>
        </dgm:presLayoutVars>
      </dgm:prSet>
      <dgm:spPr/>
    </dgm:pt>
  </dgm:ptLst>
  <dgm:cxnLst>
    <dgm:cxn modelId="{6BC61405-C7BE-4CB8-BF58-AD3A684772D6}" type="presOf" srcId="{95F19442-9FBC-4F44-9394-6097F1B522F0}" destId="{90AE50F0-83A0-4F29-ACEF-65EB11C7D238}" srcOrd="0" destOrd="0" presId="urn:microsoft.com/office/officeart/2018/5/layout/IconCircleLabelList"/>
    <dgm:cxn modelId="{A9A9390D-59B1-4951-A754-CB44872EDD51}" srcId="{1FFD192E-6311-4F08-A43A-A0B99E81083E}" destId="{FBF62575-4EA2-4BE1-92C2-6B69CCC858D3}" srcOrd="1" destOrd="0" parTransId="{98899AE0-E986-44ED-976F-F83E88A0EC1F}" sibTransId="{D2978E81-7886-4D23-B541-EE29392DDDFB}"/>
    <dgm:cxn modelId="{EDBA122F-62BC-4F4C-81B4-C8B3CCBB79EF}" srcId="{1FFD192E-6311-4F08-A43A-A0B99E81083E}" destId="{B6C6AB3F-38A2-4566-972B-3395102DDD2B}" srcOrd="2" destOrd="0" parTransId="{94619BC8-29FA-4707-9384-7E840ACE68BC}" sibTransId="{F198C120-B918-49DF-B741-FA6AB60CB9E5}"/>
    <dgm:cxn modelId="{AF0F3B3A-DEA8-4126-8576-D7626266F799}" type="presOf" srcId="{1FFD192E-6311-4F08-A43A-A0B99E81083E}" destId="{6C7AEF22-2912-40D4-8C58-845F917A093D}" srcOrd="0" destOrd="0" presId="urn:microsoft.com/office/officeart/2018/5/layout/IconCircleLabelList"/>
    <dgm:cxn modelId="{89124251-9341-4D27-8980-1C99EAE2A0D9}" type="presOf" srcId="{FBF62575-4EA2-4BE1-92C2-6B69CCC858D3}" destId="{9AE260C7-DDF9-4A94-B781-171D22659574}" srcOrd="0" destOrd="0" presId="urn:microsoft.com/office/officeart/2018/5/layout/IconCircleLabelList"/>
    <dgm:cxn modelId="{901E0662-0841-4644-BF48-D2AF0015640C}" srcId="{1FFD192E-6311-4F08-A43A-A0B99E81083E}" destId="{95F19442-9FBC-4F44-9394-6097F1B522F0}" srcOrd="0" destOrd="0" parTransId="{CAAA1C36-48AF-405F-A765-DFB924CB452C}" sibTransId="{EF52FF1F-10E4-4148-9144-2EAC61A87D08}"/>
    <dgm:cxn modelId="{75D8836B-6B8A-407A-A5FA-A1178AC56C1D}" srcId="{1FFD192E-6311-4F08-A43A-A0B99E81083E}" destId="{E5E59AEC-BBDB-4E76-8FF8-FACD5B97415A}" srcOrd="3" destOrd="0" parTransId="{BE23D1DB-1172-42BF-8B9C-2F8371E2AAB1}" sibTransId="{63EEB835-661C-4D49-A629-AEA8317CADCF}"/>
    <dgm:cxn modelId="{06E797D7-4B54-4D96-9E5C-CED2E50B2B61}" type="presOf" srcId="{B6C6AB3F-38A2-4566-972B-3395102DDD2B}" destId="{F770A68F-C60B-4E3C-BDDD-F0DB41EDCF48}" srcOrd="0" destOrd="0" presId="urn:microsoft.com/office/officeart/2018/5/layout/IconCircleLabelList"/>
    <dgm:cxn modelId="{2F3667FD-49F1-46EA-A46D-26ED461C4984}" type="presOf" srcId="{E5E59AEC-BBDB-4E76-8FF8-FACD5B97415A}" destId="{3AF96D81-E292-460C-80A8-EF028D1830EA}" srcOrd="0" destOrd="0" presId="urn:microsoft.com/office/officeart/2018/5/layout/IconCircleLabelList"/>
    <dgm:cxn modelId="{CF4496BC-F577-4C96-9B9D-11260112C7C8}" type="presParOf" srcId="{6C7AEF22-2912-40D4-8C58-845F917A093D}" destId="{206285EC-2443-423E-8A9E-E0268D162BDF}" srcOrd="0" destOrd="0" presId="urn:microsoft.com/office/officeart/2018/5/layout/IconCircleLabelList"/>
    <dgm:cxn modelId="{01F717EB-B47B-473B-9461-49A03C5E6952}" type="presParOf" srcId="{206285EC-2443-423E-8A9E-E0268D162BDF}" destId="{11EE919F-318E-4857-8ECD-429E3813B004}" srcOrd="0" destOrd="0" presId="urn:microsoft.com/office/officeart/2018/5/layout/IconCircleLabelList"/>
    <dgm:cxn modelId="{6AB8194A-400C-40A6-A7B0-70D13B0C0E9B}" type="presParOf" srcId="{206285EC-2443-423E-8A9E-E0268D162BDF}" destId="{B34EBDDF-DB57-432B-96A7-D3804CE7F00D}" srcOrd="1" destOrd="0" presId="urn:microsoft.com/office/officeart/2018/5/layout/IconCircleLabelList"/>
    <dgm:cxn modelId="{3503D76E-11AD-4B22-BD48-64112F61887A}" type="presParOf" srcId="{206285EC-2443-423E-8A9E-E0268D162BDF}" destId="{48442841-B5C1-43C6-BD0A-F94DCE525459}" srcOrd="2" destOrd="0" presId="urn:microsoft.com/office/officeart/2018/5/layout/IconCircleLabelList"/>
    <dgm:cxn modelId="{53C186D7-1DFA-41E2-B513-AE2987AB3E20}" type="presParOf" srcId="{206285EC-2443-423E-8A9E-E0268D162BDF}" destId="{90AE50F0-83A0-4F29-ACEF-65EB11C7D238}" srcOrd="3" destOrd="0" presId="urn:microsoft.com/office/officeart/2018/5/layout/IconCircleLabelList"/>
    <dgm:cxn modelId="{97EE3ECF-8EC3-4712-9A4E-EDEC9ED190A2}" type="presParOf" srcId="{6C7AEF22-2912-40D4-8C58-845F917A093D}" destId="{3BCF9F8C-E9BE-44B6-A3C4-D759CB179447}" srcOrd="1" destOrd="0" presId="urn:microsoft.com/office/officeart/2018/5/layout/IconCircleLabelList"/>
    <dgm:cxn modelId="{2FB5DA80-519D-479B-BD9C-94021E97723B}" type="presParOf" srcId="{6C7AEF22-2912-40D4-8C58-845F917A093D}" destId="{5B13478E-F2E8-4BE4-BD63-E446F1EBDEDF}" srcOrd="2" destOrd="0" presId="urn:microsoft.com/office/officeart/2018/5/layout/IconCircleLabelList"/>
    <dgm:cxn modelId="{90728033-C3D2-4889-A1E4-2B7F274B8830}" type="presParOf" srcId="{5B13478E-F2E8-4BE4-BD63-E446F1EBDEDF}" destId="{18E782F7-2A77-4AA0-8F4F-43C510E01816}" srcOrd="0" destOrd="0" presId="urn:microsoft.com/office/officeart/2018/5/layout/IconCircleLabelList"/>
    <dgm:cxn modelId="{0DAABE0F-C386-43E7-849E-49182A49490E}" type="presParOf" srcId="{5B13478E-F2E8-4BE4-BD63-E446F1EBDEDF}" destId="{3B3C4A00-10E7-4BCB-87E1-BCC32ECE2245}" srcOrd="1" destOrd="0" presId="urn:microsoft.com/office/officeart/2018/5/layout/IconCircleLabelList"/>
    <dgm:cxn modelId="{9B91D8AE-06FD-4B42-8D75-F0194B8B26D4}" type="presParOf" srcId="{5B13478E-F2E8-4BE4-BD63-E446F1EBDEDF}" destId="{5362D609-4879-4EF8-A201-A320B73020C4}" srcOrd="2" destOrd="0" presId="urn:microsoft.com/office/officeart/2018/5/layout/IconCircleLabelList"/>
    <dgm:cxn modelId="{86B0B908-79AF-404C-AFA5-ACCA5003D933}" type="presParOf" srcId="{5B13478E-F2E8-4BE4-BD63-E446F1EBDEDF}" destId="{9AE260C7-DDF9-4A94-B781-171D22659574}" srcOrd="3" destOrd="0" presId="urn:microsoft.com/office/officeart/2018/5/layout/IconCircleLabelList"/>
    <dgm:cxn modelId="{BB3F8DF3-1E66-4298-BB44-3B93FC407044}" type="presParOf" srcId="{6C7AEF22-2912-40D4-8C58-845F917A093D}" destId="{B6861EF1-BCCA-483D-ABDB-68A3C6044023}" srcOrd="3" destOrd="0" presId="urn:microsoft.com/office/officeart/2018/5/layout/IconCircleLabelList"/>
    <dgm:cxn modelId="{C20785A4-EC7D-406C-AD28-F158F0100730}" type="presParOf" srcId="{6C7AEF22-2912-40D4-8C58-845F917A093D}" destId="{E4816F8C-A6DD-4A98-872F-E0A16E969D64}" srcOrd="4" destOrd="0" presId="urn:microsoft.com/office/officeart/2018/5/layout/IconCircleLabelList"/>
    <dgm:cxn modelId="{EBBE4A43-805C-47C4-A18B-9D65B83F56DF}" type="presParOf" srcId="{E4816F8C-A6DD-4A98-872F-E0A16E969D64}" destId="{02CF8512-081F-49A5-A840-C197D727909B}" srcOrd="0" destOrd="0" presId="urn:microsoft.com/office/officeart/2018/5/layout/IconCircleLabelList"/>
    <dgm:cxn modelId="{8BC5F383-310B-4906-A621-328C2BF7962B}" type="presParOf" srcId="{E4816F8C-A6DD-4A98-872F-E0A16E969D64}" destId="{C8093D54-62CD-471E-844F-6000C6390281}" srcOrd="1" destOrd="0" presId="urn:microsoft.com/office/officeart/2018/5/layout/IconCircleLabelList"/>
    <dgm:cxn modelId="{B968D8A1-2B97-457B-8459-8370B05332AC}" type="presParOf" srcId="{E4816F8C-A6DD-4A98-872F-E0A16E969D64}" destId="{EED9BF75-4D82-4BC2-A682-6A80BAA83AB6}" srcOrd="2" destOrd="0" presId="urn:microsoft.com/office/officeart/2018/5/layout/IconCircleLabelList"/>
    <dgm:cxn modelId="{4C4A3435-B1BD-4EE8-BF3F-9A076A77713B}" type="presParOf" srcId="{E4816F8C-A6DD-4A98-872F-E0A16E969D64}" destId="{F770A68F-C60B-4E3C-BDDD-F0DB41EDCF48}" srcOrd="3" destOrd="0" presId="urn:microsoft.com/office/officeart/2018/5/layout/IconCircleLabelList"/>
    <dgm:cxn modelId="{78CB4FB5-0DCB-4779-9450-4B1E50004E73}" type="presParOf" srcId="{6C7AEF22-2912-40D4-8C58-845F917A093D}" destId="{60D8371E-66FF-4A5E-9F63-B9D2F6257BFF}" srcOrd="5" destOrd="0" presId="urn:microsoft.com/office/officeart/2018/5/layout/IconCircleLabelList"/>
    <dgm:cxn modelId="{BBB9C370-5A39-4D0E-8D0E-26718D130237}" type="presParOf" srcId="{6C7AEF22-2912-40D4-8C58-845F917A093D}" destId="{6BC5EB31-3C3B-4D67-B9E1-3442A79010BB}" srcOrd="6" destOrd="0" presId="urn:microsoft.com/office/officeart/2018/5/layout/IconCircleLabelList"/>
    <dgm:cxn modelId="{AB33099F-7D90-4645-B957-50AB1F78F180}" type="presParOf" srcId="{6BC5EB31-3C3B-4D67-B9E1-3442A79010BB}" destId="{8188A840-5485-4217-9E34-CF9C0BB4F616}" srcOrd="0" destOrd="0" presId="urn:microsoft.com/office/officeart/2018/5/layout/IconCircleLabelList"/>
    <dgm:cxn modelId="{8B9D0A72-22F0-4613-BC8F-6620A3362531}" type="presParOf" srcId="{6BC5EB31-3C3B-4D67-B9E1-3442A79010BB}" destId="{30CAC1F1-5435-4D38-A11B-4A60946DA5BC}" srcOrd="1" destOrd="0" presId="urn:microsoft.com/office/officeart/2018/5/layout/IconCircleLabelList"/>
    <dgm:cxn modelId="{706FE050-4E8E-4FB0-BCA2-FE1110237CE1}" type="presParOf" srcId="{6BC5EB31-3C3B-4D67-B9E1-3442A79010BB}" destId="{8B136DF4-FFFC-41DB-91DE-2566744C42EE}" srcOrd="2" destOrd="0" presId="urn:microsoft.com/office/officeart/2018/5/layout/IconCircleLabelList"/>
    <dgm:cxn modelId="{23CFE68B-7BB2-46C6-8166-AA3DF5B79FC7}" type="presParOf" srcId="{6BC5EB31-3C3B-4D67-B9E1-3442A79010BB}" destId="{3AF96D81-E292-460C-80A8-EF028D1830E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E49C6-B0DC-47E0-A9F6-9DE4ACD80C7A}">
      <dsp:nvSpPr>
        <dsp:cNvPr id="0" name=""/>
        <dsp:cNvSpPr/>
      </dsp:nvSpPr>
      <dsp:spPr>
        <a:xfrm>
          <a:off x="0" y="449"/>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756E9-FA27-4C73-B7A8-6AF1C89481BC}">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E8B9F3-CA56-4E4E-9493-B4BC20B8B57A}">
      <dsp:nvSpPr>
        <dsp:cNvPr id="0" name=""/>
        <dsp:cNvSpPr/>
      </dsp:nvSpPr>
      <dsp:spPr>
        <a:xfrm>
          <a:off x="1213522" y="449"/>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933450">
            <a:lnSpc>
              <a:spcPct val="100000"/>
            </a:lnSpc>
            <a:spcBef>
              <a:spcPct val="0"/>
            </a:spcBef>
            <a:spcAft>
              <a:spcPct val="35000"/>
            </a:spcAft>
            <a:buNone/>
          </a:pPr>
          <a:r>
            <a:rPr lang="en-US" sz="2100" kern="1200"/>
            <a:t>In Phase 1, we designed and implemented a relational database using MySQL to manage the structured data of Gadget Galaxy. </a:t>
          </a:r>
        </a:p>
      </dsp:txBody>
      <dsp:txXfrm>
        <a:off x="1213522" y="449"/>
        <a:ext cx="7058940" cy="1050668"/>
      </dsp:txXfrm>
    </dsp:sp>
    <dsp:sp modelId="{43B65468-C836-475F-9690-395FAEF3025F}">
      <dsp:nvSpPr>
        <dsp:cNvPr id="0" name=""/>
        <dsp:cNvSpPr/>
      </dsp:nvSpPr>
      <dsp:spPr>
        <a:xfrm>
          <a:off x="0" y="1313784"/>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A730A-E898-4594-A52F-5D2D99187FF8}">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2847A3-81A9-4DA7-ABDB-EEEFD34F78A3}">
      <dsp:nvSpPr>
        <dsp:cNvPr id="0" name=""/>
        <dsp:cNvSpPr/>
      </dsp:nvSpPr>
      <dsp:spPr>
        <a:xfrm>
          <a:off x="1213522" y="1313784"/>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933450">
            <a:lnSpc>
              <a:spcPct val="100000"/>
            </a:lnSpc>
            <a:spcBef>
              <a:spcPct val="0"/>
            </a:spcBef>
            <a:spcAft>
              <a:spcPct val="35000"/>
            </a:spcAft>
            <a:buNone/>
          </a:pPr>
          <a:r>
            <a:rPr lang="en-US" sz="2100" kern="1200" dirty="0"/>
            <a:t>This phase involved creating normalized database schemas, establishing relationships between entities.</a:t>
          </a:r>
        </a:p>
      </dsp:txBody>
      <dsp:txXfrm>
        <a:off x="1213522" y="1313784"/>
        <a:ext cx="7058940" cy="1050668"/>
      </dsp:txXfrm>
    </dsp:sp>
    <dsp:sp modelId="{7C29D6D0-D459-41A5-B32D-430692FC8255}">
      <dsp:nvSpPr>
        <dsp:cNvPr id="0" name=""/>
        <dsp:cNvSpPr/>
      </dsp:nvSpPr>
      <dsp:spPr>
        <a:xfrm>
          <a:off x="0" y="2627120"/>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D4603-DC47-47E8-9E2C-F436B68C4756}">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DF41D8-E5F1-4B56-9652-689C84E3B78F}">
      <dsp:nvSpPr>
        <dsp:cNvPr id="0" name=""/>
        <dsp:cNvSpPr/>
      </dsp:nvSpPr>
      <dsp:spPr>
        <a:xfrm>
          <a:off x="1213522" y="2627120"/>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933450">
            <a:lnSpc>
              <a:spcPct val="100000"/>
            </a:lnSpc>
            <a:spcBef>
              <a:spcPct val="0"/>
            </a:spcBef>
            <a:spcAft>
              <a:spcPct val="35000"/>
            </a:spcAft>
            <a:buNone/>
          </a:pPr>
          <a:r>
            <a:rPr lang="en-US" sz="2100" kern="1200"/>
            <a:t>Optimizing data retrieval through indexing, ensuring data consistency, integrity, and efficient query performance.</a:t>
          </a:r>
        </a:p>
      </dsp:txBody>
      <dsp:txXfrm>
        <a:off x="1213522" y="2627120"/>
        <a:ext cx="7058940" cy="1050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B93D4-3082-0D4C-885B-E72D7DF7F4E9}">
      <dsp:nvSpPr>
        <dsp:cNvPr id="0" name=""/>
        <dsp:cNvSpPr/>
      </dsp:nvSpPr>
      <dsp:spPr>
        <a:xfrm>
          <a:off x="4088" y="401821"/>
          <a:ext cx="1394171" cy="697085"/>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100000"/>
            </a:lnSpc>
            <a:spcBef>
              <a:spcPct val="0"/>
            </a:spcBef>
            <a:spcAft>
              <a:spcPct val="35000"/>
            </a:spcAft>
            <a:buNone/>
            <a:defRPr b="1"/>
          </a:pPr>
          <a:r>
            <a:rPr lang="en-US" sz="1300" b="1" kern="1200"/>
            <a:t>1. User Authentication and Registration</a:t>
          </a:r>
          <a:endParaRPr lang="en-US" sz="1300" kern="1200"/>
        </a:p>
      </dsp:txBody>
      <dsp:txXfrm>
        <a:off x="24505" y="422238"/>
        <a:ext cx="1353337" cy="656251"/>
      </dsp:txXfrm>
    </dsp:sp>
    <dsp:sp modelId="{EE585099-8747-BE4C-BB8D-864BE1AEADD5}">
      <dsp:nvSpPr>
        <dsp:cNvPr id="0" name=""/>
        <dsp:cNvSpPr/>
      </dsp:nvSpPr>
      <dsp:spPr>
        <a:xfrm>
          <a:off x="143505" y="1098907"/>
          <a:ext cx="139417" cy="522814"/>
        </a:xfrm>
        <a:custGeom>
          <a:avLst/>
          <a:gdLst/>
          <a:ahLst/>
          <a:cxnLst/>
          <a:rect l="0" t="0" r="0" b="0"/>
          <a:pathLst>
            <a:path>
              <a:moveTo>
                <a:pt x="0" y="0"/>
              </a:moveTo>
              <a:lnTo>
                <a:pt x="0" y="522814"/>
              </a:lnTo>
              <a:lnTo>
                <a:pt x="139417" y="52281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85561D-2E10-E94A-8E7D-C83069915C49}">
      <dsp:nvSpPr>
        <dsp:cNvPr id="0" name=""/>
        <dsp:cNvSpPr/>
      </dsp:nvSpPr>
      <dsp:spPr>
        <a:xfrm>
          <a:off x="282922" y="1273178"/>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User Registration:</a:t>
          </a:r>
          <a:r>
            <a:rPr lang="en-US" sz="800" kern="1200"/>
            <a:t> Users provide username, email, and password.</a:t>
          </a:r>
        </a:p>
      </dsp:txBody>
      <dsp:txXfrm>
        <a:off x="303339" y="1293595"/>
        <a:ext cx="1074503" cy="656251"/>
      </dsp:txXfrm>
    </dsp:sp>
    <dsp:sp modelId="{333592B2-2F22-A140-BEC8-4E3D3E8B277B}">
      <dsp:nvSpPr>
        <dsp:cNvPr id="0" name=""/>
        <dsp:cNvSpPr/>
      </dsp:nvSpPr>
      <dsp:spPr>
        <a:xfrm>
          <a:off x="143505" y="1098907"/>
          <a:ext cx="139417" cy="1394171"/>
        </a:xfrm>
        <a:custGeom>
          <a:avLst/>
          <a:gdLst/>
          <a:ahLst/>
          <a:cxnLst/>
          <a:rect l="0" t="0" r="0" b="0"/>
          <a:pathLst>
            <a:path>
              <a:moveTo>
                <a:pt x="0" y="0"/>
              </a:moveTo>
              <a:lnTo>
                <a:pt x="0" y="1394171"/>
              </a:lnTo>
              <a:lnTo>
                <a:pt x="139417" y="1394171"/>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A731F-2ECD-D44E-ACAE-80E43DECAE35}">
      <dsp:nvSpPr>
        <dsp:cNvPr id="0" name=""/>
        <dsp:cNvSpPr/>
      </dsp:nvSpPr>
      <dsp:spPr>
        <a:xfrm>
          <a:off x="282922" y="2144535"/>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User Login:</a:t>
          </a:r>
          <a:r>
            <a:rPr lang="en-US" sz="800" kern="1200"/>
            <a:t> Users log in using email and password.</a:t>
          </a:r>
        </a:p>
      </dsp:txBody>
      <dsp:txXfrm>
        <a:off x="303339" y="2164952"/>
        <a:ext cx="1074503" cy="656251"/>
      </dsp:txXfrm>
    </dsp:sp>
    <dsp:sp modelId="{7B9752FE-F9D8-B34B-BF13-7A086F282373}">
      <dsp:nvSpPr>
        <dsp:cNvPr id="0" name=""/>
        <dsp:cNvSpPr/>
      </dsp:nvSpPr>
      <dsp:spPr>
        <a:xfrm>
          <a:off x="143505" y="1098907"/>
          <a:ext cx="139417" cy="2265528"/>
        </a:xfrm>
        <a:custGeom>
          <a:avLst/>
          <a:gdLst/>
          <a:ahLst/>
          <a:cxnLst/>
          <a:rect l="0" t="0" r="0" b="0"/>
          <a:pathLst>
            <a:path>
              <a:moveTo>
                <a:pt x="0" y="0"/>
              </a:moveTo>
              <a:lnTo>
                <a:pt x="0" y="2265528"/>
              </a:lnTo>
              <a:lnTo>
                <a:pt x="139417" y="226552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46109A-F7ED-804A-ACCF-79EE44610381}">
      <dsp:nvSpPr>
        <dsp:cNvPr id="0" name=""/>
        <dsp:cNvSpPr/>
      </dsp:nvSpPr>
      <dsp:spPr>
        <a:xfrm>
          <a:off x="282922" y="3015892"/>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Security:</a:t>
          </a:r>
          <a:r>
            <a:rPr lang="en-US" sz="800" kern="1200"/>
            <a:t> Information stored securely with hashed passwords.</a:t>
          </a:r>
        </a:p>
      </dsp:txBody>
      <dsp:txXfrm>
        <a:off x="303339" y="3036309"/>
        <a:ext cx="1074503" cy="656251"/>
      </dsp:txXfrm>
    </dsp:sp>
    <dsp:sp modelId="{DCCC8907-4C38-9846-B13B-7E0C1AE25DEF}">
      <dsp:nvSpPr>
        <dsp:cNvPr id="0" name=""/>
        <dsp:cNvSpPr/>
      </dsp:nvSpPr>
      <dsp:spPr>
        <a:xfrm>
          <a:off x="1746802" y="401821"/>
          <a:ext cx="1394171" cy="697085"/>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100000"/>
            </a:lnSpc>
            <a:spcBef>
              <a:spcPct val="0"/>
            </a:spcBef>
            <a:spcAft>
              <a:spcPct val="35000"/>
            </a:spcAft>
            <a:buNone/>
            <a:defRPr b="1"/>
          </a:pPr>
          <a:r>
            <a:rPr lang="en-US" sz="1300" b="1" kern="1200"/>
            <a:t>2. Product Management</a:t>
          </a:r>
          <a:endParaRPr lang="en-US" sz="1300" kern="1200"/>
        </a:p>
      </dsp:txBody>
      <dsp:txXfrm>
        <a:off x="1767219" y="422238"/>
        <a:ext cx="1353337" cy="656251"/>
      </dsp:txXfrm>
    </dsp:sp>
    <dsp:sp modelId="{F1114124-0ABC-004C-A267-1FDF578C24E4}">
      <dsp:nvSpPr>
        <dsp:cNvPr id="0" name=""/>
        <dsp:cNvSpPr/>
      </dsp:nvSpPr>
      <dsp:spPr>
        <a:xfrm>
          <a:off x="1886219" y="1098907"/>
          <a:ext cx="139417" cy="522814"/>
        </a:xfrm>
        <a:custGeom>
          <a:avLst/>
          <a:gdLst/>
          <a:ahLst/>
          <a:cxnLst/>
          <a:rect l="0" t="0" r="0" b="0"/>
          <a:pathLst>
            <a:path>
              <a:moveTo>
                <a:pt x="0" y="0"/>
              </a:moveTo>
              <a:lnTo>
                <a:pt x="0" y="522814"/>
              </a:lnTo>
              <a:lnTo>
                <a:pt x="139417" y="52281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36A12-DAB5-8948-9064-4FC48E71B135}">
      <dsp:nvSpPr>
        <dsp:cNvPr id="0" name=""/>
        <dsp:cNvSpPr/>
      </dsp:nvSpPr>
      <dsp:spPr>
        <a:xfrm>
          <a:off x="2025636" y="1273178"/>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Seller Registration:</a:t>
          </a:r>
          <a:r>
            <a:rPr lang="en-US" sz="800" kern="1200"/>
            <a:t> Third-party companies register as sellers.</a:t>
          </a:r>
        </a:p>
      </dsp:txBody>
      <dsp:txXfrm>
        <a:off x="2046053" y="1293595"/>
        <a:ext cx="1074503" cy="656251"/>
      </dsp:txXfrm>
    </dsp:sp>
    <dsp:sp modelId="{0ACD7680-D452-424A-A67E-A32AA81EA3ED}">
      <dsp:nvSpPr>
        <dsp:cNvPr id="0" name=""/>
        <dsp:cNvSpPr/>
      </dsp:nvSpPr>
      <dsp:spPr>
        <a:xfrm>
          <a:off x="1886219" y="1098907"/>
          <a:ext cx="139417" cy="1394171"/>
        </a:xfrm>
        <a:custGeom>
          <a:avLst/>
          <a:gdLst/>
          <a:ahLst/>
          <a:cxnLst/>
          <a:rect l="0" t="0" r="0" b="0"/>
          <a:pathLst>
            <a:path>
              <a:moveTo>
                <a:pt x="0" y="0"/>
              </a:moveTo>
              <a:lnTo>
                <a:pt x="0" y="1394171"/>
              </a:lnTo>
              <a:lnTo>
                <a:pt x="139417" y="1394171"/>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EA66B4-9C51-E84B-A19C-2A6058327413}">
      <dsp:nvSpPr>
        <dsp:cNvPr id="0" name=""/>
        <dsp:cNvSpPr/>
      </dsp:nvSpPr>
      <dsp:spPr>
        <a:xfrm>
          <a:off x="2025636" y="2144535"/>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Product Listing:</a:t>
          </a:r>
          <a:r>
            <a:rPr lang="en-US" sz="800" kern="1200"/>
            <a:t> Sellers list and manage products (name, description, price, quantity, category).</a:t>
          </a:r>
        </a:p>
      </dsp:txBody>
      <dsp:txXfrm>
        <a:off x="2046053" y="2164952"/>
        <a:ext cx="1074503" cy="656251"/>
      </dsp:txXfrm>
    </dsp:sp>
    <dsp:sp modelId="{650C935E-A60C-464B-97D8-9718DAC0EE0B}">
      <dsp:nvSpPr>
        <dsp:cNvPr id="0" name=""/>
        <dsp:cNvSpPr/>
      </dsp:nvSpPr>
      <dsp:spPr>
        <a:xfrm>
          <a:off x="3489516" y="401821"/>
          <a:ext cx="1394171" cy="697085"/>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100000"/>
            </a:lnSpc>
            <a:spcBef>
              <a:spcPct val="0"/>
            </a:spcBef>
            <a:spcAft>
              <a:spcPct val="35000"/>
            </a:spcAft>
            <a:buNone/>
            <a:defRPr b="1"/>
          </a:pPr>
          <a:r>
            <a:rPr lang="en-US" sz="1300" b="1" kern="1200"/>
            <a:t>3. Product Listings</a:t>
          </a:r>
          <a:endParaRPr lang="en-US" sz="1300" kern="1200"/>
        </a:p>
      </dsp:txBody>
      <dsp:txXfrm>
        <a:off x="3509933" y="422238"/>
        <a:ext cx="1353337" cy="656251"/>
      </dsp:txXfrm>
    </dsp:sp>
    <dsp:sp modelId="{E73AE4CA-3FC0-8548-8C77-4FE13D652A4E}">
      <dsp:nvSpPr>
        <dsp:cNvPr id="0" name=""/>
        <dsp:cNvSpPr/>
      </dsp:nvSpPr>
      <dsp:spPr>
        <a:xfrm>
          <a:off x="3628933" y="1098907"/>
          <a:ext cx="139417" cy="522814"/>
        </a:xfrm>
        <a:custGeom>
          <a:avLst/>
          <a:gdLst/>
          <a:ahLst/>
          <a:cxnLst/>
          <a:rect l="0" t="0" r="0" b="0"/>
          <a:pathLst>
            <a:path>
              <a:moveTo>
                <a:pt x="0" y="0"/>
              </a:moveTo>
              <a:lnTo>
                <a:pt x="0" y="522814"/>
              </a:lnTo>
              <a:lnTo>
                <a:pt x="139417" y="52281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A67B7B-430A-EA4B-9664-79E93EEA684E}">
      <dsp:nvSpPr>
        <dsp:cNvPr id="0" name=""/>
        <dsp:cNvSpPr/>
      </dsp:nvSpPr>
      <dsp:spPr>
        <a:xfrm>
          <a:off x="3768351" y="1273178"/>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Browse and Search:</a:t>
          </a:r>
          <a:r>
            <a:rPr lang="en-US" sz="800" kern="1200"/>
            <a:t> Users browse products by categories, keywords, and filters.</a:t>
          </a:r>
        </a:p>
      </dsp:txBody>
      <dsp:txXfrm>
        <a:off x="3788768" y="1293595"/>
        <a:ext cx="1074503" cy="656251"/>
      </dsp:txXfrm>
    </dsp:sp>
    <dsp:sp modelId="{2C020E51-ED95-4F4C-8C0F-7FCFE11D44C1}">
      <dsp:nvSpPr>
        <dsp:cNvPr id="0" name=""/>
        <dsp:cNvSpPr/>
      </dsp:nvSpPr>
      <dsp:spPr>
        <a:xfrm>
          <a:off x="5232231" y="401821"/>
          <a:ext cx="1394171" cy="697085"/>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100000"/>
            </a:lnSpc>
            <a:spcBef>
              <a:spcPct val="0"/>
            </a:spcBef>
            <a:spcAft>
              <a:spcPct val="35000"/>
            </a:spcAft>
            <a:buNone/>
            <a:defRPr b="1"/>
          </a:pPr>
          <a:r>
            <a:rPr lang="en-US" sz="1300" b="1" kern="1200"/>
            <a:t>4. Shopping Cart and Order Management</a:t>
          </a:r>
          <a:endParaRPr lang="en-US" sz="1300" kern="1200"/>
        </a:p>
      </dsp:txBody>
      <dsp:txXfrm>
        <a:off x="5252648" y="422238"/>
        <a:ext cx="1353337" cy="656251"/>
      </dsp:txXfrm>
    </dsp:sp>
    <dsp:sp modelId="{91246B95-0A46-BB4F-B229-3FD76ADD6AC5}">
      <dsp:nvSpPr>
        <dsp:cNvPr id="0" name=""/>
        <dsp:cNvSpPr/>
      </dsp:nvSpPr>
      <dsp:spPr>
        <a:xfrm>
          <a:off x="5371648" y="1098907"/>
          <a:ext cx="139417" cy="522814"/>
        </a:xfrm>
        <a:custGeom>
          <a:avLst/>
          <a:gdLst/>
          <a:ahLst/>
          <a:cxnLst/>
          <a:rect l="0" t="0" r="0" b="0"/>
          <a:pathLst>
            <a:path>
              <a:moveTo>
                <a:pt x="0" y="0"/>
              </a:moveTo>
              <a:lnTo>
                <a:pt x="0" y="522814"/>
              </a:lnTo>
              <a:lnTo>
                <a:pt x="139417" y="52281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41BE87-A0D1-CE4F-9A98-8FE5C94F74B2}">
      <dsp:nvSpPr>
        <dsp:cNvPr id="0" name=""/>
        <dsp:cNvSpPr/>
      </dsp:nvSpPr>
      <dsp:spPr>
        <a:xfrm>
          <a:off x="5511065" y="1273178"/>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Shopping Cart:</a:t>
          </a:r>
          <a:r>
            <a:rPr lang="en-US" sz="800" kern="1200"/>
            <a:t> Users add products to the cart, view contents, and proceed to checkout.</a:t>
          </a:r>
        </a:p>
      </dsp:txBody>
      <dsp:txXfrm>
        <a:off x="5531482" y="1293595"/>
        <a:ext cx="1074503" cy="656251"/>
      </dsp:txXfrm>
    </dsp:sp>
    <dsp:sp modelId="{35B6AD2A-4F77-034B-9DAE-CC453E05CAF4}">
      <dsp:nvSpPr>
        <dsp:cNvPr id="0" name=""/>
        <dsp:cNvSpPr/>
      </dsp:nvSpPr>
      <dsp:spPr>
        <a:xfrm>
          <a:off x="5371648" y="1098907"/>
          <a:ext cx="139417" cy="1394171"/>
        </a:xfrm>
        <a:custGeom>
          <a:avLst/>
          <a:gdLst/>
          <a:ahLst/>
          <a:cxnLst/>
          <a:rect l="0" t="0" r="0" b="0"/>
          <a:pathLst>
            <a:path>
              <a:moveTo>
                <a:pt x="0" y="0"/>
              </a:moveTo>
              <a:lnTo>
                <a:pt x="0" y="1394171"/>
              </a:lnTo>
              <a:lnTo>
                <a:pt x="139417" y="1394171"/>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7E071-9E10-E64C-B221-56B3DED43944}">
      <dsp:nvSpPr>
        <dsp:cNvPr id="0" name=""/>
        <dsp:cNvSpPr/>
      </dsp:nvSpPr>
      <dsp:spPr>
        <a:xfrm>
          <a:off x="5511065" y="2144535"/>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Checkout Process:</a:t>
          </a:r>
          <a:r>
            <a:rPr lang="en-US" sz="800" kern="1200"/>
            <a:t> Secure checkout with order summary and payment integration.</a:t>
          </a:r>
        </a:p>
      </dsp:txBody>
      <dsp:txXfrm>
        <a:off x="5531482" y="2164952"/>
        <a:ext cx="1074503" cy="656251"/>
      </dsp:txXfrm>
    </dsp:sp>
    <dsp:sp modelId="{904F56A8-A4D6-D242-B881-4A7B95A31300}">
      <dsp:nvSpPr>
        <dsp:cNvPr id="0" name=""/>
        <dsp:cNvSpPr/>
      </dsp:nvSpPr>
      <dsp:spPr>
        <a:xfrm>
          <a:off x="6974945" y="401821"/>
          <a:ext cx="1394171" cy="697085"/>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100000"/>
            </a:lnSpc>
            <a:spcBef>
              <a:spcPct val="0"/>
            </a:spcBef>
            <a:spcAft>
              <a:spcPct val="35000"/>
            </a:spcAft>
            <a:buNone/>
            <a:defRPr b="1"/>
          </a:pPr>
          <a:r>
            <a:rPr lang="en-US" sz="1300" b="1" kern="1200"/>
            <a:t>5. User Profiles</a:t>
          </a:r>
          <a:endParaRPr lang="en-US" sz="1300" kern="1200" dirty="0"/>
        </a:p>
      </dsp:txBody>
      <dsp:txXfrm>
        <a:off x="6995362" y="422238"/>
        <a:ext cx="1353337" cy="656251"/>
      </dsp:txXfrm>
    </dsp:sp>
    <dsp:sp modelId="{75BD0863-173D-C54E-B7D6-BC9F3D8006A2}">
      <dsp:nvSpPr>
        <dsp:cNvPr id="0" name=""/>
        <dsp:cNvSpPr/>
      </dsp:nvSpPr>
      <dsp:spPr>
        <a:xfrm>
          <a:off x="7114362" y="1098907"/>
          <a:ext cx="139417" cy="522814"/>
        </a:xfrm>
        <a:custGeom>
          <a:avLst/>
          <a:gdLst/>
          <a:ahLst/>
          <a:cxnLst/>
          <a:rect l="0" t="0" r="0" b="0"/>
          <a:pathLst>
            <a:path>
              <a:moveTo>
                <a:pt x="0" y="0"/>
              </a:moveTo>
              <a:lnTo>
                <a:pt x="0" y="522814"/>
              </a:lnTo>
              <a:lnTo>
                <a:pt x="139417" y="52281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94D67-7BDA-3A4A-A804-74C2DBE58866}">
      <dsp:nvSpPr>
        <dsp:cNvPr id="0" name=""/>
        <dsp:cNvSpPr/>
      </dsp:nvSpPr>
      <dsp:spPr>
        <a:xfrm>
          <a:off x="7253779" y="1273178"/>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Profile Pages:</a:t>
          </a:r>
          <a:r>
            <a:rPr lang="en-US" sz="800" kern="1200"/>
            <a:t> Display order history, contact details, and basic information.</a:t>
          </a:r>
        </a:p>
      </dsp:txBody>
      <dsp:txXfrm>
        <a:off x="7274196" y="1293595"/>
        <a:ext cx="1074503" cy="656251"/>
      </dsp:txXfrm>
    </dsp:sp>
    <dsp:sp modelId="{66955969-54C0-4446-8B47-4242A90EC7EE}">
      <dsp:nvSpPr>
        <dsp:cNvPr id="0" name=""/>
        <dsp:cNvSpPr/>
      </dsp:nvSpPr>
      <dsp:spPr>
        <a:xfrm>
          <a:off x="7114362" y="1098907"/>
          <a:ext cx="139417" cy="1394171"/>
        </a:xfrm>
        <a:custGeom>
          <a:avLst/>
          <a:gdLst/>
          <a:ahLst/>
          <a:cxnLst/>
          <a:rect l="0" t="0" r="0" b="0"/>
          <a:pathLst>
            <a:path>
              <a:moveTo>
                <a:pt x="0" y="0"/>
              </a:moveTo>
              <a:lnTo>
                <a:pt x="0" y="1394171"/>
              </a:lnTo>
              <a:lnTo>
                <a:pt x="139417" y="1394171"/>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6C5525-7FDE-7C43-8C30-3B3D3ABBAE93}">
      <dsp:nvSpPr>
        <dsp:cNvPr id="0" name=""/>
        <dsp:cNvSpPr/>
      </dsp:nvSpPr>
      <dsp:spPr>
        <a:xfrm>
          <a:off x="7253779" y="2144535"/>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Order History:</a:t>
          </a:r>
          <a:r>
            <a:rPr lang="en-US" sz="800" kern="1200"/>
            <a:t> Users view order history and details.</a:t>
          </a:r>
        </a:p>
      </dsp:txBody>
      <dsp:txXfrm>
        <a:off x="7274196" y="2164952"/>
        <a:ext cx="1074503" cy="656251"/>
      </dsp:txXfrm>
    </dsp:sp>
    <dsp:sp modelId="{28910750-B59C-9442-9E6F-B6711DA9827A}">
      <dsp:nvSpPr>
        <dsp:cNvPr id="0" name=""/>
        <dsp:cNvSpPr/>
      </dsp:nvSpPr>
      <dsp:spPr>
        <a:xfrm>
          <a:off x="7114362" y="1098907"/>
          <a:ext cx="139417" cy="2265528"/>
        </a:xfrm>
        <a:custGeom>
          <a:avLst/>
          <a:gdLst/>
          <a:ahLst/>
          <a:cxnLst/>
          <a:rect l="0" t="0" r="0" b="0"/>
          <a:pathLst>
            <a:path>
              <a:moveTo>
                <a:pt x="0" y="0"/>
              </a:moveTo>
              <a:lnTo>
                <a:pt x="0" y="2265528"/>
              </a:lnTo>
              <a:lnTo>
                <a:pt x="139417" y="226552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ED72BF-214B-5245-A927-05E3C0C882E2}">
      <dsp:nvSpPr>
        <dsp:cNvPr id="0" name=""/>
        <dsp:cNvSpPr/>
      </dsp:nvSpPr>
      <dsp:spPr>
        <a:xfrm>
          <a:off x="7253779" y="3015892"/>
          <a:ext cx="1115337" cy="6970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100000"/>
            </a:lnSpc>
            <a:spcBef>
              <a:spcPct val="0"/>
            </a:spcBef>
            <a:spcAft>
              <a:spcPct val="35000"/>
            </a:spcAft>
            <a:buNone/>
          </a:pPr>
          <a:r>
            <a:rPr lang="en-US" sz="800" b="1" kern="1200"/>
            <a:t>Seller Profiles:</a:t>
          </a:r>
          <a:r>
            <a:rPr lang="en-US" sz="800" kern="1200"/>
            <a:t> Sellers manage product listings, basic info, and reviews.</a:t>
          </a:r>
        </a:p>
      </dsp:txBody>
      <dsp:txXfrm>
        <a:off x="7274196" y="3036309"/>
        <a:ext cx="1074503" cy="656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53ADA-77F7-4333-8E17-2643FB1C1570}">
      <dsp:nvSpPr>
        <dsp:cNvPr id="0" name=""/>
        <dsp:cNvSpPr/>
      </dsp:nvSpPr>
      <dsp:spPr>
        <a:xfrm>
          <a:off x="596963" y="910186"/>
          <a:ext cx="639351" cy="639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34807B-425D-452A-8727-D80E76D35931}">
      <dsp:nvSpPr>
        <dsp:cNvPr id="0" name=""/>
        <dsp:cNvSpPr/>
      </dsp:nvSpPr>
      <dsp:spPr>
        <a:xfrm>
          <a:off x="3280" y="1629426"/>
          <a:ext cx="1826718" cy="419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a:t>1. Database Design</a:t>
          </a:r>
          <a:endParaRPr lang="en-US" sz="1400" kern="1200"/>
        </a:p>
      </dsp:txBody>
      <dsp:txXfrm>
        <a:off x="3280" y="1629426"/>
        <a:ext cx="1826718" cy="419574"/>
      </dsp:txXfrm>
    </dsp:sp>
    <dsp:sp modelId="{AB511DDC-2544-4D45-B75F-E5DFAD1000F0}">
      <dsp:nvSpPr>
        <dsp:cNvPr id="0" name=""/>
        <dsp:cNvSpPr/>
      </dsp:nvSpPr>
      <dsp:spPr>
        <a:xfrm>
          <a:off x="3280" y="2086158"/>
          <a:ext cx="1826718" cy="68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dirty="0"/>
            <a:t>Designed a Normalized relational database schema to store user, product, order, and related information.</a:t>
          </a:r>
        </a:p>
      </dsp:txBody>
      <dsp:txXfrm>
        <a:off x="3280" y="2086158"/>
        <a:ext cx="1826718" cy="681893"/>
      </dsp:txXfrm>
    </dsp:sp>
    <dsp:sp modelId="{FDE2278B-BEB8-417D-B166-D20AF7839A84}">
      <dsp:nvSpPr>
        <dsp:cNvPr id="0" name=""/>
        <dsp:cNvSpPr/>
      </dsp:nvSpPr>
      <dsp:spPr>
        <a:xfrm>
          <a:off x="2743358" y="910186"/>
          <a:ext cx="639351" cy="639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F55CC8-A652-4767-944E-0460596CCE2E}">
      <dsp:nvSpPr>
        <dsp:cNvPr id="0" name=""/>
        <dsp:cNvSpPr/>
      </dsp:nvSpPr>
      <dsp:spPr>
        <a:xfrm>
          <a:off x="2149674" y="1629426"/>
          <a:ext cx="1826718" cy="419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a:t>2. Security and Privacy</a:t>
          </a:r>
          <a:endParaRPr lang="en-US" sz="1400" kern="1200"/>
        </a:p>
      </dsp:txBody>
      <dsp:txXfrm>
        <a:off x="2149674" y="1629426"/>
        <a:ext cx="1826718" cy="419574"/>
      </dsp:txXfrm>
    </dsp:sp>
    <dsp:sp modelId="{4CE4F692-5293-4F4D-82FF-A3FCB19A97A2}">
      <dsp:nvSpPr>
        <dsp:cNvPr id="0" name=""/>
        <dsp:cNvSpPr/>
      </dsp:nvSpPr>
      <dsp:spPr>
        <a:xfrm>
          <a:off x="2149674" y="2086158"/>
          <a:ext cx="1826718" cy="68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Implemented secure authentication mechanisms to protect sensitive data by storing hashed passwords etc.</a:t>
          </a:r>
        </a:p>
      </dsp:txBody>
      <dsp:txXfrm>
        <a:off x="2149674" y="2086158"/>
        <a:ext cx="1826718" cy="681893"/>
      </dsp:txXfrm>
    </dsp:sp>
    <dsp:sp modelId="{D2B32ADE-182B-4B87-8AC1-D62F44901752}">
      <dsp:nvSpPr>
        <dsp:cNvPr id="0" name=""/>
        <dsp:cNvSpPr/>
      </dsp:nvSpPr>
      <dsp:spPr>
        <a:xfrm>
          <a:off x="4889752" y="910186"/>
          <a:ext cx="639351" cy="639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34D6F9-F34E-4606-8591-F658374CAC09}">
      <dsp:nvSpPr>
        <dsp:cNvPr id="0" name=""/>
        <dsp:cNvSpPr/>
      </dsp:nvSpPr>
      <dsp:spPr>
        <a:xfrm>
          <a:off x="4296069" y="1629426"/>
          <a:ext cx="1826718" cy="419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a:t>3. Performance and Optimization</a:t>
          </a:r>
          <a:endParaRPr lang="en-US" sz="1400" kern="1200"/>
        </a:p>
      </dsp:txBody>
      <dsp:txXfrm>
        <a:off x="4296069" y="1629426"/>
        <a:ext cx="1826718" cy="419574"/>
      </dsp:txXfrm>
    </dsp:sp>
    <dsp:sp modelId="{13C566AA-32DC-4D4D-AFF9-AB392176981B}">
      <dsp:nvSpPr>
        <dsp:cNvPr id="0" name=""/>
        <dsp:cNvSpPr/>
      </dsp:nvSpPr>
      <dsp:spPr>
        <a:xfrm>
          <a:off x="4296069" y="2086158"/>
          <a:ext cx="1826718" cy="68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Ensured efficient retrieval of information by optimizing database queries.</a:t>
          </a:r>
        </a:p>
      </dsp:txBody>
      <dsp:txXfrm>
        <a:off x="4296069" y="2086158"/>
        <a:ext cx="1826718" cy="681893"/>
      </dsp:txXfrm>
    </dsp:sp>
    <dsp:sp modelId="{7286F70C-9FAA-4A34-87AA-EA83E9474B31}">
      <dsp:nvSpPr>
        <dsp:cNvPr id="0" name=""/>
        <dsp:cNvSpPr/>
      </dsp:nvSpPr>
      <dsp:spPr>
        <a:xfrm>
          <a:off x="7036147" y="910186"/>
          <a:ext cx="639351" cy="639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F70476-A5A6-45F2-8D8E-DFF9D281831E}">
      <dsp:nvSpPr>
        <dsp:cNvPr id="0" name=""/>
        <dsp:cNvSpPr/>
      </dsp:nvSpPr>
      <dsp:spPr>
        <a:xfrm>
          <a:off x="6442463" y="1629426"/>
          <a:ext cx="1826718" cy="419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a:t>4. User Interface (UI) Design</a:t>
          </a:r>
          <a:endParaRPr lang="en-US" sz="1400" kern="1200"/>
        </a:p>
      </dsp:txBody>
      <dsp:txXfrm>
        <a:off x="6442463" y="1629426"/>
        <a:ext cx="1826718" cy="419574"/>
      </dsp:txXfrm>
    </dsp:sp>
    <dsp:sp modelId="{B4765D2C-E61E-4375-B1BC-44F68726B1AB}">
      <dsp:nvSpPr>
        <dsp:cNvPr id="0" name=""/>
        <dsp:cNvSpPr/>
      </dsp:nvSpPr>
      <dsp:spPr>
        <a:xfrm>
          <a:off x="6442463" y="2086158"/>
          <a:ext cx="1826718" cy="68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Designed user-friendly interface mock screens for the application.</a:t>
          </a:r>
        </a:p>
      </dsp:txBody>
      <dsp:txXfrm>
        <a:off x="6442463" y="2086158"/>
        <a:ext cx="1826718" cy="681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69384-7A40-45F0-BDE3-FF734CA28EE7}">
      <dsp:nvSpPr>
        <dsp:cNvPr id="0" name=""/>
        <dsp:cNvSpPr/>
      </dsp:nvSpPr>
      <dsp:spPr>
        <a:xfrm>
          <a:off x="0" y="3220"/>
          <a:ext cx="8272463" cy="10610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CE906-88CB-41C5-80CF-F21CF285CF05}">
      <dsp:nvSpPr>
        <dsp:cNvPr id="0" name=""/>
        <dsp:cNvSpPr/>
      </dsp:nvSpPr>
      <dsp:spPr>
        <a:xfrm>
          <a:off x="320968" y="241957"/>
          <a:ext cx="584149" cy="5835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3D6E4B-49F8-43D5-8FC7-CCA380CB148A}">
      <dsp:nvSpPr>
        <dsp:cNvPr id="0" name=""/>
        <dsp:cNvSpPr/>
      </dsp:nvSpPr>
      <dsp:spPr>
        <a:xfrm>
          <a:off x="1226086" y="3220"/>
          <a:ext cx="6965463" cy="106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05" tIns="112405" rIns="112405" bIns="112405" numCol="1" spcCol="1270" anchor="ctr" anchorCtr="0">
          <a:noAutofit/>
        </a:bodyPr>
        <a:lstStyle/>
        <a:p>
          <a:pPr marL="0" lvl="0" indent="0" algn="l" defTabSz="622300">
            <a:lnSpc>
              <a:spcPct val="90000"/>
            </a:lnSpc>
            <a:spcBef>
              <a:spcPct val="0"/>
            </a:spcBef>
            <a:spcAft>
              <a:spcPct val="35000"/>
            </a:spcAft>
            <a:buNone/>
          </a:pPr>
          <a:r>
            <a:rPr lang="en-US" sz="1400" kern="1200"/>
            <a:t>The business questions: :These aim to provide insights into the operational aspects of the e-commerce platform. These questions include determining the total number of registered vendors and comparing the number of active versus inactive vendors for the current month. </a:t>
          </a:r>
        </a:p>
      </dsp:txBody>
      <dsp:txXfrm>
        <a:off x="1226086" y="3220"/>
        <a:ext cx="6965463" cy="1062090"/>
      </dsp:txXfrm>
    </dsp:sp>
    <dsp:sp modelId="{600D27EE-1832-431E-A454-387B1C3792CB}">
      <dsp:nvSpPr>
        <dsp:cNvPr id="0" name=""/>
        <dsp:cNvSpPr/>
      </dsp:nvSpPr>
      <dsp:spPr>
        <a:xfrm>
          <a:off x="0" y="1308073"/>
          <a:ext cx="8272463" cy="10610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EA288-682E-4661-9866-F556C47AD952}">
      <dsp:nvSpPr>
        <dsp:cNvPr id="0" name=""/>
        <dsp:cNvSpPr/>
      </dsp:nvSpPr>
      <dsp:spPr>
        <a:xfrm>
          <a:off x="320968" y="1546810"/>
          <a:ext cx="584149" cy="5835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B7C7EE-AF92-45BE-9CE5-6B6AE053C577}">
      <dsp:nvSpPr>
        <dsp:cNvPr id="0" name=""/>
        <dsp:cNvSpPr/>
      </dsp:nvSpPr>
      <dsp:spPr>
        <a:xfrm>
          <a:off x="1226086" y="1308073"/>
          <a:ext cx="6965463" cy="106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05" tIns="112405" rIns="112405" bIns="112405" numCol="1" spcCol="1270" anchor="ctr" anchorCtr="0">
          <a:noAutofit/>
        </a:bodyPr>
        <a:lstStyle/>
        <a:p>
          <a:pPr marL="0" lvl="0" indent="0" algn="l" defTabSz="622300">
            <a:lnSpc>
              <a:spcPct val="90000"/>
            </a:lnSpc>
            <a:spcBef>
              <a:spcPct val="0"/>
            </a:spcBef>
            <a:spcAft>
              <a:spcPct val="35000"/>
            </a:spcAft>
            <a:buNone/>
          </a:pPr>
          <a:r>
            <a:rPr lang="en-US" sz="1400" kern="1200"/>
            <a:t>Customer questions: These focus on providing personalized insights and details to enhance user experience and engagement. These insights can be instrumental in building customer loyalty and tailoring marketing efforts to individual customer needs.</a:t>
          </a:r>
        </a:p>
      </dsp:txBody>
      <dsp:txXfrm>
        <a:off x="1226086" y="1308073"/>
        <a:ext cx="6965463" cy="1062090"/>
      </dsp:txXfrm>
    </dsp:sp>
    <dsp:sp modelId="{601B1391-630D-4F4E-97B8-208425D93A37}">
      <dsp:nvSpPr>
        <dsp:cNvPr id="0" name=""/>
        <dsp:cNvSpPr/>
      </dsp:nvSpPr>
      <dsp:spPr>
        <a:xfrm>
          <a:off x="0" y="2612927"/>
          <a:ext cx="8272463" cy="10610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EFE78-11FD-4789-8780-307B233D6AF4}">
      <dsp:nvSpPr>
        <dsp:cNvPr id="0" name=""/>
        <dsp:cNvSpPr/>
      </dsp:nvSpPr>
      <dsp:spPr>
        <a:xfrm>
          <a:off x="321282" y="2851664"/>
          <a:ext cx="584149" cy="5835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6D7921-F8E2-4B6E-AAC8-362438031231}">
      <dsp:nvSpPr>
        <dsp:cNvPr id="0" name=""/>
        <dsp:cNvSpPr/>
      </dsp:nvSpPr>
      <dsp:spPr>
        <a:xfrm>
          <a:off x="1226714" y="2612927"/>
          <a:ext cx="6965463" cy="106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05" tIns="112405" rIns="112405" bIns="112405" numCol="1" spcCol="1270" anchor="ctr" anchorCtr="0">
          <a:noAutofit/>
        </a:bodyPr>
        <a:lstStyle/>
        <a:p>
          <a:pPr marL="0" lvl="0" indent="0" algn="l" defTabSz="622300">
            <a:lnSpc>
              <a:spcPct val="90000"/>
            </a:lnSpc>
            <a:spcBef>
              <a:spcPct val="0"/>
            </a:spcBef>
            <a:spcAft>
              <a:spcPct val="35000"/>
            </a:spcAft>
            <a:buNone/>
          </a:pPr>
          <a:r>
            <a:rPr lang="en-US" sz="1400" kern="1200"/>
            <a:t>Operations questions: These are crucial for maintaining and optimizing the performance of the database. Determining the size of the MySQL database is vital for understanding storage requirements and planning for future expansions. By addressing these questions, the platform can ensure that it remains scalable and capable of handling increasing data loads without compromising performance.</a:t>
          </a:r>
        </a:p>
      </dsp:txBody>
      <dsp:txXfrm>
        <a:off x="1226714" y="2612927"/>
        <a:ext cx="6965463" cy="10620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E49C6-B0DC-47E0-A9F6-9DE4ACD80C7A}">
      <dsp:nvSpPr>
        <dsp:cNvPr id="0" name=""/>
        <dsp:cNvSpPr/>
      </dsp:nvSpPr>
      <dsp:spPr>
        <a:xfrm>
          <a:off x="0" y="449"/>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756E9-FA27-4C73-B7A8-6AF1C89481BC}">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E8B9F3-CA56-4E4E-9493-B4BC20B8B57A}">
      <dsp:nvSpPr>
        <dsp:cNvPr id="0" name=""/>
        <dsp:cNvSpPr/>
      </dsp:nvSpPr>
      <dsp:spPr>
        <a:xfrm>
          <a:off x="1213522" y="449"/>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100000"/>
            </a:lnSpc>
            <a:spcBef>
              <a:spcPct val="0"/>
            </a:spcBef>
            <a:spcAft>
              <a:spcPct val="35000"/>
            </a:spcAft>
            <a:buNone/>
          </a:pPr>
          <a:r>
            <a:rPr lang="en-US" sz="2500" kern="1200" dirty="0"/>
            <a:t>In Phase II, Gadget Galaxy is transitioned to a NoSQL database using MongoDB. </a:t>
          </a:r>
        </a:p>
      </dsp:txBody>
      <dsp:txXfrm>
        <a:off x="1213522" y="449"/>
        <a:ext cx="7058940" cy="1050668"/>
      </dsp:txXfrm>
    </dsp:sp>
    <dsp:sp modelId="{43B65468-C836-475F-9690-395FAEF3025F}">
      <dsp:nvSpPr>
        <dsp:cNvPr id="0" name=""/>
        <dsp:cNvSpPr/>
      </dsp:nvSpPr>
      <dsp:spPr>
        <a:xfrm>
          <a:off x="0" y="1313784"/>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A730A-E898-4594-A52F-5D2D99187FF8}">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2847A3-81A9-4DA7-ABDB-EEEFD34F78A3}">
      <dsp:nvSpPr>
        <dsp:cNvPr id="0" name=""/>
        <dsp:cNvSpPr/>
      </dsp:nvSpPr>
      <dsp:spPr>
        <a:xfrm>
          <a:off x="1213522" y="1313784"/>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100000"/>
            </a:lnSpc>
            <a:spcBef>
              <a:spcPct val="0"/>
            </a:spcBef>
            <a:spcAft>
              <a:spcPct val="35000"/>
            </a:spcAft>
            <a:buNone/>
          </a:pPr>
          <a:r>
            <a:rPr lang="en-US" sz="2500" kern="1200" dirty="0"/>
            <a:t>This phase enhances scalability and flexibility of the application.</a:t>
          </a:r>
        </a:p>
      </dsp:txBody>
      <dsp:txXfrm>
        <a:off x="1213522" y="1313784"/>
        <a:ext cx="7058940" cy="1050668"/>
      </dsp:txXfrm>
    </dsp:sp>
    <dsp:sp modelId="{7C29D6D0-D459-41A5-B32D-430692FC8255}">
      <dsp:nvSpPr>
        <dsp:cNvPr id="0" name=""/>
        <dsp:cNvSpPr/>
      </dsp:nvSpPr>
      <dsp:spPr>
        <a:xfrm>
          <a:off x="0" y="2627120"/>
          <a:ext cx="8272463"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D4603-DC47-47E8-9E2C-F436B68C4756}">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DF41D8-E5F1-4B56-9652-689C84E3B78F}">
      <dsp:nvSpPr>
        <dsp:cNvPr id="0" name=""/>
        <dsp:cNvSpPr/>
      </dsp:nvSpPr>
      <dsp:spPr>
        <a:xfrm>
          <a:off x="1213522" y="2627120"/>
          <a:ext cx="7058940"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111250">
            <a:lnSpc>
              <a:spcPct val="100000"/>
            </a:lnSpc>
            <a:spcBef>
              <a:spcPct val="0"/>
            </a:spcBef>
            <a:spcAft>
              <a:spcPct val="35000"/>
            </a:spcAft>
            <a:buNone/>
          </a:pPr>
          <a:r>
            <a:rPr lang="en-US" sz="2500" kern="1200" dirty="0"/>
            <a:t>We implement data modeling, data migration, and advanced querying mechanisms.</a:t>
          </a:r>
        </a:p>
      </dsp:txBody>
      <dsp:txXfrm>
        <a:off x="1213522" y="2627120"/>
        <a:ext cx="7058940" cy="1050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6575D-3754-4A54-A5A7-AE8ACB9C4C22}">
      <dsp:nvSpPr>
        <dsp:cNvPr id="0" name=""/>
        <dsp:cNvSpPr/>
      </dsp:nvSpPr>
      <dsp:spPr>
        <a:xfrm>
          <a:off x="4208" y="612261"/>
          <a:ext cx="507441" cy="5074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B64957-3530-4D6E-AFAD-727DC450BD7D}">
      <dsp:nvSpPr>
        <dsp:cNvPr id="0" name=""/>
        <dsp:cNvSpPr/>
      </dsp:nvSpPr>
      <dsp:spPr>
        <a:xfrm>
          <a:off x="4208" y="1225212"/>
          <a:ext cx="1449832" cy="414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Flexible Data Model:</a:t>
          </a:r>
          <a:endParaRPr lang="en-US" sz="1400" kern="1200"/>
        </a:p>
      </dsp:txBody>
      <dsp:txXfrm>
        <a:off x="4208" y="1225212"/>
        <a:ext cx="1449832" cy="414561"/>
      </dsp:txXfrm>
    </dsp:sp>
    <dsp:sp modelId="{6DF0D645-1385-4D3C-B449-9B5BACF4A88B}">
      <dsp:nvSpPr>
        <dsp:cNvPr id="0" name=""/>
        <dsp:cNvSpPr/>
      </dsp:nvSpPr>
      <dsp:spPr>
        <a:xfrm>
          <a:off x="4208" y="1688848"/>
          <a:ext cx="1449832" cy="137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Handles diverse product attributes and specifications.</a:t>
          </a:r>
        </a:p>
        <a:p>
          <a:pPr marL="0" lvl="0" indent="0" algn="l" defTabSz="488950">
            <a:lnSpc>
              <a:spcPct val="100000"/>
            </a:lnSpc>
            <a:spcBef>
              <a:spcPct val="0"/>
            </a:spcBef>
            <a:spcAft>
              <a:spcPct val="35000"/>
            </a:spcAft>
            <a:buNone/>
          </a:pPr>
          <a:r>
            <a:rPr lang="en-US" sz="1100" kern="1200"/>
            <a:t>Supports a dynamic schema, accommodating varying product categories and changing data structures.</a:t>
          </a:r>
        </a:p>
      </dsp:txBody>
      <dsp:txXfrm>
        <a:off x="4208" y="1688848"/>
        <a:ext cx="1449832" cy="1377128"/>
      </dsp:txXfrm>
    </dsp:sp>
    <dsp:sp modelId="{390AB58F-D6FF-42B0-A94A-78219B34AFBC}">
      <dsp:nvSpPr>
        <dsp:cNvPr id="0" name=""/>
        <dsp:cNvSpPr/>
      </dsp:nvSpPr>
      <dsp:spPr>
        <a:xfrm>
          <a:off x="1707761" y="612261"/>
          <a:ext cx="507441" cy="5074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8BD6C3-5A70-4C23-A053-BBE293038996}">
      <dsp:nvSpPr>
        <dsp:cNvPr id="0" name=""/>
        <dsp:cNvSpPr/>
      </dsp:nvSpPr>
      <dsp:spPr>
        <a:xfrm>
          <a:off x="1707761" y="1225212"/>
          <a:ext cx="1449832" cy="414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High Performance:</a:t>
          </a:r>
          <a:endParaRPr lang="en-US" sz="1400" kern="1200"/>
        </a:p>
      </dsp:txBody>
      <dsp:txXfrm>
        <a:off x="1707761" y="1225212"/>
        <a:ext cx="1449832" cy="414561"/>
      </dsp:txXfrm>
    </dsp:sp>
    <dsp:sp modelId="{9DFF7951-F6F3-4A2E-AAAF-E2F4958CEFC4}">
      <dsp:nvSpPr>
        <dsp:cNvPr id="0" name=""/>
        <dsp:cNvSpPr/>
      </dsp:nvSpPr>
      <dsp:spPr>
        <a:xfrm>
          <a:off x="1707761" y="1688848"/>
          <a:ext cx="1449832" cy="137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Efficient storage format and indexing capabilities.</a:t>
          </a:r>
        </a:p>
        <a:p>
          <a:pPr marL="0" lvl="0" indent="0" algn="l" defTabSz="488950">
            <a:lnSpc>
              <a:spcPct val="100000"/>
            </a:lnSpc>
            <a:spcBef>
              <a:spcPct val="0"/>
            </a:spcBef>
            <a:spcAft>
              <a:spcPct val="35000"/>
            </a:spcAft>
            <a:buNone/>
          </a:pPr>
          <a:r>
            <a:rPr lang="en-US" sz="1100" kern="1200"/>
            <a:t>Enhances search speed, crucial for responsive e-commerce platforms.</a:t>
          </a:r>
        </a:p>
      </dsp:txBody>
      <dsp:txXfrm>
        <a:off x="1707761" y="1688848"/>
        <a:ext cx="1449832" cy="1377128"/>
      </dsp:txXfrm>
    </dsp:sp>
    <dsp:sp modelId="{995F87CF-37F0-4FA6-B0C8-C0693EFE6F25}">
      <dsp:nvSpPr>
        <dsp:cNvPr id="0" name=""/>
        <dsp:cNvSpPr/>
      </dsp:nvSpPr>
      <dsp:spPr>
        <a:xfrm>
          <a:off x="3411315" y="612261"/>
          <a:ext cx="507441" cy="5074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286488-CD22-47B2-A233-74D4BA735186}">
      <dsp:nvSpPr>
        <dsp:cNvPr id="0" name=""/>
        <dsp:cNvSpPr/>
      </dsp:nvSpPr>
      <dsp:spPr>
        <a:xfrm>
          <a:off x="3411315" y="1225212"/>
          <a:ext cx="1449832" cy="414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Powerful Query Language:</a:t>
          </a:r>
          <a:endParaRPr lang="en-US" sz="1400" kern="1200"/>
        </a:p>
      </dsp:txBody>
      <dsp:txXfrm>
        <a:off x="3411315" y="1225212"/>
        <a:ext cx="1449832" cy="414561"/>
      </dsp:txXfrm>
    </dsp:sp>
    <dsp:sp modelId="{17CA8713-0537-4934-8313-33D3BD0C6303}">
      <dsp:nvSpPr>
        <dsp:cNvPr id="0" name=""/>
        <dsp:cNvSpPr/>
      </dsp:nvSpPr>
      <dsp:spPr>
        <a:xfrm>
          <a:off x="3411315" y="1688848"/>
          <a:ext cx="1449832" cy="137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Supports complex queries, aggregations, and geo-spatial searches.</a:t>
          </a:r>
        </a:p>
        <a:p>
          <a:pPr marL="0" lvl="0" indent="0" algn="l" defTabSz="488950">
            <a:lnSpc>
              <a:spcPct val="100000"/>
            </a:lnSpc>
            <a:spcBef>
              <a:spcPct val="0"/>
            </a:spcBef>
            <a:spcAft>
              <a:spcPct val="35000"/>
            </a:spcAft>
            <a:buNone/>
          </a:pPr>
          <a:r>
            <a:rPr lang="en-US" sz="1100" kern="1200"/>
            <a:t>Essential for advanced product searches, filtering, and sorting.</a:t>
          </a:r>
        </a:p>
      </dsp:txBody>
      <dsp:txXfrm>
        <a:off x="3411315" y="1688848"/>
        <a:ext cx="1449832" cy="1377128"/>
      </dsp:txXfrm>
    </dsp:sp>
    <dsp:sp modelId="{6F31805A-2492-4CC8-ADA9-1580CD6D7558}">
      <dsp:nvSpPr>
        <dsp:cNvPr id="0" name=""/>
        <dsp:cNvSpPr/>
      </dsp:nvSpPr>
      <dsp:spPr>
        <a:xfrm>
          <a:off x="5114868" y="612261"/>
          <a:ext cx="507441" cy="5074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75A3F4-312C-49AC-9EFA-3DD28CB4FA70}">
      <dsp:nvSpPr>
        <dsp:cNvPr id="0" name=""/>
        <dsp:cNvSpPr/>
      </dsp:nvSpPr>
      <dsp:spPr>
        <a:xfrm>
          <a:off x="5114868" y="1225212"/>
          <a:ext cx="1449832" cy="414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Data Consistency:</a:t>
          </a:r>
          <a:endParaRPr lang="en-US" sz="1400" kern="1200"/>
        </a:p>
      </dsp:txBody>
      <dsp:txXfrm>
        <a:off x="5114868" y="1225212"/>
        <a:ext cx="1449832" cy="414561"/>
      </dsp:txXfrm>
    </dsp:sp>
    <dsp:sp modelId="{B433A480-D37B-4E80-8B7E-521F11F04A9C}">
      <dsp:nvSpPr>
        <dsp:cNvPr id="0" name=""/>
        <dsp:cNvSpPr/>
      </dsp:nvSpPr>
      <dsp:spPr>
        <a:xfrm>
          <a:off x="5114868" y="1688848"/>
          <a:ext cx="1449832" cy="137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Ensures data consistency and integrity.</a:t>
          </a:r>
        </a:p>
        <a:p>
          <a:pPr marL="0" lvl="0" indent="0" algn="l" defTabSz="488950">
            <a:lnSpc>
              <a:spcPct val="100000"/>
            </a:lnSpc>
            <a:spcBef>
              <a:spcPct val="0"/>
            </a:spcBef>
            <a:spcAft>
              <a:spcPct val="35000"/>
            </a:spcAft>
            <a:buNone/>
          </a:pPr>
          <a:r>
            <a:rPr lang="en-US" sz="1100" kern="1200"/>
            <a:t>Supports multi-document transactions with ACID compliance, crucial for financial transactions and inventory management.</a:t>
          </a:r>
        </a:p>
      </dsp:txBody>
      <dsp:txXfrm>
        <a:off x="5114868" y="1688848"/>
        <a:ext cx="1449832" cy="1377128"/>
      </dsp:txXfrm>
    </dsp:sp>
    <dsp:sp modelId="{E1720C6D-31EC-4854-A48D-603DF0A5032C}">
      <dsp:nvSpPr>
        <dsp:cNvPr id="0" name=""/>
        <dsp:cNvSpPr/>
      </dsp:nvSpPr>
      <dsp:spPr>
        <a:xfrm>
          <a:off x="6818422" y="612261"/>
          <a:ext cx="507441" cy="5074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15307C-76C4-4037-BC97-4D7AF46520BA}">
      <dsp:nvSpPr>
        <dsp:cNvPr id="0" name=""/>
        <dsp:cNvSpPr/>
      </dsp:nvSpPr>
      <dsp:spPr>
        <a:xfrm>
          <a:off x="6818422" y="1225212"/>
          <a:ext cx="1449832" cy="414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Developer-Friendly:</a:t>
          </a:r>
          <a:endParaRPr lang="en-US" sz="1400" kern="1200"/>
        </a:p>
      </dsp:txBody>
      <dsp:txXfrm>
        <a:off x="6818422" y="1225212"/>
        <a:ext cx="1449832" cy="414561"/>
      </dsp:txXfrm>
    </dsp:sp>
    <dsp:sp modelId="{48D8002D-A6A8-4603-86B7-F51A264F2588}">
      <dsp:nvSpPr>
        <dsp:cNvPr id="0" name=""/>
        <dsp:cNvSpPr/>
      </dsp:nvSpPr>
      <dsp:spPr>
        <a:xfrm>
          <a:off x="6818422" y="1688848"/>
          <a:ext cx="1449832" cy="137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JSON-like document structure simplifies development.</a:t>
          </a:r>
        </a:p>
        <a:p>
          <a:pPr marL="0" lvl="0" indent="0" algn="l" defTabSz="488950">
            <a:lnSpc>
              <a:spcPct val="100000"/>
            </a:lnSpc>
            <a:spcBef>
              <a:spcPct val="0"/>
            </a:spcBef>
            <a:spcAft>
              <a:spcPct val="35000"/>
            </a:spcAft>
            <a:buNone/>
          </a:pPr>
          <a:r>
            <a:rPr lang="en-US" sz="1100" kern="1200"/>
            <a:t>Integrates well with various programming languages and frameworks.</a:t>
          </a:r>
        </a:p>
      </dsp:txBody>
      <dsp:txXfrm>
        <a:off x="6818422" y="1688848"/>
        <a:ext cx="1449832" cy="1377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1CFCD-4E01-7C4B-9BB6-E8F46B22EB8E}">
      <dsp:nvSpPr>
        <dsp:cNvPr id="0" name=""/>
        <dsp:cNvSpPr/>
      </dsp:nvSpPr>
      <dsp:spPr>
        <a:xfrm>
          <a:off x="0" y="0"/>
          <a:ext cx="6369796" cy="662082"/>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Install Studio 3T</a:t>
          </a:r>
        </a:p>
      </dsp:txBody>
      <dsp:txXfrm>
        <a:off x="19392" y="19392"/>
        <a:ext cx="5577893" cy="623298"/>
      </dsp:txXfrm>
    </dsp:sp>
    <dsp:sp modelId="{FB0E3953-0D98-4448-B47D-E8C0E98473B0}">
      <dsp:nvSpPr>
        <dsp:cNvPr id="0" name=""/>
        <dsp:cNvSpPr/>
      </dsp:nvSpPr>
      <dsp:spPr>
        <a:xfrm>
          <a:off x="475666" y="754038"/>
          <a:ext cx="6369796" cy="662082"/>
        </a:xfrm>
        <a:prstGeom prst="roundRect">
          <a:avLst>
            <a:gd name="adj" fmla="val 10000"/>
          </a:avLst>
        </a:prstGeom>
        <a:solidFill>
          <a:schemeClr val="accent5">
            <a:hueOff val="329677"/>
            <a:satOff val="-2351"/>
            <a:lumOff val="-426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Migration:</a:t>
          </a:r>
        </a:p>
        <a:p>
          <a:pPr marL="57150" lvl="1" indent="-57150" algn="l" defTabSz="400050">
            <a:lnSpc>
              <a:spcPct val="90000"/>
            </a:lnSpc>
            <a:spcBef>
              <a:spcPct val="0"/>
            </a:spcBef>
            <a:spcAft>
              <a:spcPct val="15000"/>
            </a:spcAft>
            <a:buChar char="•"/>
          </a:pPr>
          <a:r>
            <a:rPr lang="en-US" sz="900" kern="1200"/>
            <a:t>Source: Choose MySQL connection and the databasewe want to migrate.</a:t>
          </a:r>
        </a:p>
        <a:p>
          <a:pPr marL="57150" lvl="1" indent="-57150" algn="l" defTabSz="400050">
            <a:lnSpc>
              <a:spcPct val="90000"/>
            </a:lnSpc>
            <a:spcBef>
              <a:spcPct val="0"/>
            </a:spcBef>
            <a:spcAft>
              <a:spcPct val="15000"/>
            </a:spcAft>
            <a:buChar char="•"/>
          </a:pPr>
          <a:r>
            <a:rPr lang="en-US" sz="900" kern="1200"/>
            <a:t>Target: Choose our MongoDB connection and the database/collection where you want the data to go.</a:t>
          </a:r>
        </a:p>
      </dsp:txBody>
      <dsp:txXfrm>
        <a:off x="495058" y="773430"/>
        <a:ext cx="5424992" cy="623298"/>
      </dsp:txXfrm>
    </dsp:sp>
    <dsp:sp modelId="{D925697A-1D55-DA44-8865-5D13AB685724}">
      <dsp:nvSpPr>
        <dsp:cNvPr id="0" name=""/>
        <dsp:cNvSpPr/>
      </dsp:nvSpPr>
      <dsp:spPr>
        <a:xfrm>
          <a:off x="951333" y="1508077"/>
          <a:ext cx="6369796" cy="662082"/>
        </a:xfrm>
        <a:prstGeom prst="roundRect">
          <a:avLst>
            <a:gd name="adj" fmla="val 10000"/>
          </a:avLst>
        </a:prstGeom>
        <a:solidFill>
          <a:schemeClr val="accent5">
            <a:hueOff val="659355"/>
            <a:satOff val="-4702"/>
            <a:lumOff val="-8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Data Mapping and Transformation: Map SQL Tables to MongoDB Collections. Studio 3T allows you to map SQL tables directly to MongoDB collections.</a:t>
          </a:r>
        </a:p>
      </dsp:txBody>
      <dsp:txXfrm>
        <a:off x="970725" y="1527469"/>
        <a:ext cx="5424992" cy="623298"/>
      </dsp:txXfrm>
    </dsp:sp>
    <dsp:sp modelId="{73A994FA-DBEF-8948-9868-82551E23FC16}">
      <dsp:nvSpPr>
        <dsp:cNvPr id="0" name=""/>
        <dsp:cNvSpPr/>
      </dsp:nvSpPr>
      <dsp:spPr>
        <a:xfrm>
          <a:off x="1426999" y="2262116"/>
          <a:ext cx="6369796" cy="662082"/>
        </a:xfrm>
        <a:prstGeom prst="roundRect">
          <a:avLst>
            <a:gd name="adj" fmla="val 10000"/>
          </a:avLst>
        </a:prstGeom>
        <a:solidFill>
          <a:schemeClr val="accent5">
            <a:hueOff val="989032"/>
            <a:satOff val="-7053"/>
            <a:lumOff val="-1279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Execute Migration:	Review the mapping and transformation settings. Click Run Migration to begin the migration process.</a:t>
          </a:r>
        </a:p>
      </dsp:txBody>
      <dsp:txXfrm>
        <a:off x="1446391" y="2281508"/>
        <a:ext cx="5424992" cy="623298"/>
      </dsp:txXfrm>
    </dsp:sp>
    <dsp:sp modelId="{BB03E55E-F6E7-5647-AD6F-4D3FD2C729D7}">
      <dsp:nvSpPr>
        <dsp:cNvPr id="0" name=""/>
        <dsp:cNvSpPr/>
      </dsp:nvSpPr>
      <dsp:spPr>
        <a:xfrm>
          <a:off x="1902666" y="3016155"/>
          <a:ext cx="6369796" cy="662082"/>
        </a:xfrm>
        <a:prstGeom prst="roundRect">
          <a:avLst>
            <a:gd name="adj" fmla="val 10000"/>
          </a:avLst>
        </a:prstGeom>
        <a:solidFill>
          <a:schemeClr val="accent5">
            <a:hueOff val="1318709"/>
            <a:satOff val="-9404"/>
            <a:lumOff val="-170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After the migration completes, verify that the data has been correctly migrated to MongoDB. </a:t>
          </a:r>
        </a:p>
      </dsp:txBody>
      <dsp:txXfrm>
        <a:off x="1922058" y="3035547"/>
        <a:ext cx="5424992" cy="623298"/>
      </dsp:txXfrm>
    </dsp:sp>
    <dsp:sp modelId="{01EAB5D8-B070-3046-8A8C-F184E2852492}">
      <dsp:nvSpPr>
        <dsp:cNvPr id="0" name=""/>
        <dsp:cNvSpPr/>
      </dsp:nvSpPr>
      <dsp:spPr>
        <a:xfrm>
          <a:off x="5939442" y="483688"/>
          <a:ext cx="430353" cy="430353"/>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036271" y="483688"/>
        <a:ext cx="236695" cy="323841"/>
      </dsp:txXfrm>
    </dsp:sp>
    <dsp:sp modelId="{F7D14206-B34D-FD4E-BC93-6286074B3116}">
      <dsp:nvSpPr>
        <dsp:cNvPr id="0" name=""/>
        <dsp:cNvSpPr/>
      </dsp:nvSpPr>
      <dsp:spPr>
        <a:xfrm>
          <a:off x="6415109" y="1237727"/>
          <a:ext cx="430353" cy="430353"/>
        </a:xfrm>
        <a:prstGeom prst="downArrow">
          <a:avLst>
            <a:gd name="adj1" fmla="val 55000"/>
            <a:gd name="adj2" fmla="val 45000"/>
          </a:avLst>
        </a:prstGeom>
        <a:solidFill>
          <a:schemeClr val="accent5">
            <a:tint val="40000"/>
            <a:alpha val="90000"/>
            <a:hueOff val="483169"/>
            <a:satOff val="-7268"/>
            <a:lumOff val="-1253"/>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511938" y="1237727"/>
        <a:ext cx="236695" cy="323841"/>
      </dsp:txXfrm>
    </dsp:sp>
    <dsp:sp modelId="{239CF4E7-44A2-C347-8090-5042B312F1C4}">
      <dsp:nvSpPr>
        <dsp:cNvPr id="0" name=""/>
        <dsp:cNvSpPr/>
      </dsp:nvSpPr>
      <dsp:spPr>
        <a:xfrm>
          <a:off x="6890775" y="1980731"/>
          <a:ext cx="430353" cy="430353"/>
        </a:xfrm>
        <a:prstGeom prst="downArrow">
          <a:avLst>
            <a:gd name="adj1" fmla="val 55000"/>
            <a:gd name="adj2" fmla="val 45000"/>
          </a:avLst>
        </a:prstGeom>
        <a:solidFill>
          <a:schemeClr val="accent5">
            <a:tint val="40000"/>
            <a:alpha val="90000"/>
            <a:hueOff val="966339"/>
            <a:satOff val="-14536"/>
            <a:lumOff val="-2505"/>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987604" y="1980731"/>
        <a:ext cx="236695" cy="323841"/>
      </dsp:txXfrm>
    </dsp:sp>
    <dsp:sp modelId="{6A18A1FB-CA17-194B-B7F0-2F90611C5194}">
      <dsp:nvSpPr>
        <dsp:cNvPr id="0" name=""/>
        <dsp:cNvSpPr/>
      </dsp:nvSpPr>
      <dsp:spPr>
        <a:xfrm>
          <a:off x="7366442" y="2742126"/>
          <a:ext cx="430353" cy="430353"/>
        </a:xfrm>
        <a:prstGeom prst="downArrow">
          <a:avLst>
            <a:gd name="adj1" fmla="val 55000"/>
            <a:gd name="adj2" fmla="val 45000"/>
          </a:avLst>
        </a:prstGeom>
        <a:solidFill>
          <a:schemeClr val="accent5">
            <a:tint val="40000"/>
            <a:alpha val="90000"/>
            <a:hueOff val="1449508"/>
            <a:satOff val="-21804"/>
            <a:lumOff val="-3758"/>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463271" y="2742126"/>
        <a:ext cx="236695" cy="3238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E919F-318E-4857-8ECD-429E3813B004}">
      <dsp:nvSpPr>
        <dsp:cNvPr id="0" name=""/>
        <dsp:cNvSpPr/>
      </dsp:nvSpPr>
      <dsp:spPr>
        <a:xfrm>
          <a:off x="414731" y="6086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4EBDDF-DB57-432B-96A7-D3804CE7F00D}">
      <dsp:nvSpPr>
        <dsp:cNvPr id="0" name=""/>
        <dsp:cNvSpPr/>
      </dsp:nvSpPr>
      <dsp:spPr>
        <a:xfrm>
          <a:off x="648731" y="84265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AE50F0-83A0-4F29-ACEF-65EB11C7D238}">
      <dsp:nvSpPr>
        <dsp:cNvPr id="0" name=""/>
        <dsp:cNvSpPr/>
      </dsp:nvSpPr>
      <dsp:spPr>
        <a:xfrm>
          <a:off x="63731" y="2048650"/>
          <a:ext cx="1800000" cy="102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Aggregation Queries like total Sales and Quantity per Product:</a:t>
          </a:r>
        </a:p>
      </dsp:txBody>
      <dsp:txXfrm>
        <a:off x="63731" y="2048650"/>
        <a:ext cx="1800000" cy="1020937"/>
      </dsp:txXfrm>
    </dsp:sp>
    <dsp:sp modelId="{18E782F7-2A77-4AA0-8F4F-43C510E01816}">
      <dsp:nvSpPr>
        <dsp:cNvPr id="0" name=""/>
        <dsp:cNvSpPr/>
      </dsp:nvSpPr>
      <dsp:spPr>
        <a:xfrm>
          <a:off x="2529731" y="6086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C4A00-10E7-4BCB-87E1-BCC32ECE2245}">
      <dsp:nvSpPr>
        <dsp:cNvPr id="0" name=""/>
        <dsp:cNvSpPr/>
      </dsp:nvSpPr>
      <dsp:spPr>
        <a:xfrm>
          <a:off x="2763731" y="84265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E260C7-DDF9-4A94-B781-171D22659574}">
      <dsp:nvSpPr>
        <dsp:cNvPr id="0" name=""/>
        <dsp:cNvSpPr/>
      </dsp:nvSpPr>
      <dsp:spPr>
        <a:xfrm>
          <a:off x="2178731" y="2048650"/>
          <a:ext cx="1800000" cy="102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Various examples of Business Insights like identifying most expensive orders, top vendors by revenue:</a:t>
          </a:r>
        </a:p>
      </dsp:txBody>
      <dsp:txXfrm>
        <a:off x="2178731" y="2048650"/>
        <a:ext cx="1800000" cy="1020937"/>
      </dsp:txXfrm>
    </dsp:sp>
    <dsp:sp modelId="{02CF8512-081F-49A5-A840-C197D727909B}">
      <dsp:nvSpPr>
        <dsp:cNvPr id="0" name=""/>
        <dsp:cNvSpPr/>
      </dsp:nvSpPr>
      <dsp:spPr>
        <a:xfrm>
          <a:off x="4644731" y="6086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93D54-62CD-471E-844F-6000C6390281}">
      <dsp:nvSpPr>
        <dsp:cNvPr id="0" name=""/>
        <dsp:cNvSpPr/>
      </dsp:nvSpPr>
      <dsp:spPr>
        <a:xfrm>
          <a:off x="4878731" y="84265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70A68F-C60B-4E3C-BDDD-F0DB41EDCF48}">
      <dsp:nvSpPr>
        <dsp:cNvPr id="0" name=""/>
        <dsp:cNvSpPr/>
      </dsp:nvSpPr>
      <dsp:spPr>
        <a:xfrm>
          <a:off x="4293731" y="2048650"/>
          <a:ext cx="1800000" cy="102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Created indexes on frequently queried fields to speed up data retrieval and used the explain function to verify the effectiveness of indexes.</a:t>
          </a:r>
        </a:p>
      </dsp:txBody>
      <dsp:txXfrm>
        <a:off x="4293731" y="2048650"/>
        <a:ext cx="1800000" cy="1020937"/>
      </dsp:txXfrm>
    </dsp:sp>
    <dsp:sp modelId="{8188A840-5485-4217-9E34-CF9C0BB4F616}">
      <dsp:nvSpPr>
        <dsp:cNvPr id="0" name=""/>
        <dsp:cNvSpPr/>
      </dsp:nvSpPr>
      <dsp:spPr>
        <a:xfrm>
          <a:off x="6759731" y="608650"/>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AC1F1-5435-4D38-A11B-4A60946DA5BC}">
      <dsp:nvSpPr>
        <dsp:cNvPr id="0" name=""/>
        <dsp:cNvSpPr/>
      </dsp:nvSpPr>
      <dsp:spPr>
        <a:xfrm>
          <a:off x="6993731" y="84265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F96D81-E292-460C-80A8-EF028D1830EA}">
      <dsp:nvSpPr>
        <dsp:cNvPr id="0" name=""/>
        <dsp:cNvSpPr/>
      </dsp:nvSpPr>
      <dsp:spPr>
        <a:xfrm>
          <a:off x="6408731" y="2048650"/>
          <a:ext cx="1800000" cy="102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Implemented text search capabilities to allow users to perform keyword-based searches.</a:t>
          </a:r>
        </a:p>
      </dsp:txBody>
      <dsp:txXfrm>
        <a:off x="6408731" y="2048650"/>
        <a:ext cx="1800000" cy="10209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1D775-533D-964B-BE7C-7F893AFD2747}" type="datetimeFigureOut">
              <a:rPr lang="en-US" smtClean="0"/>
              <a:t>1/12/25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63463-0E6D-5D46-9C8A-4E7C9A75F08E}" type="slidenum">
              <a:rPr lang="en-US" smtClean="0"/>
              <a:t>‹#›</a:t>
            </a:fld>
            <a:endParaRPr lang="en-US"/>
          </a:p>
        </p:txBody>
      </p:sp>
    </p:spTree>
    <p:extLst>
      <p:ext uri="{BB962C8B-B14F-4D97-AF65-F5344CB8AC3E}">
        <p14:creationId xmlns:p14="http://schemas.microsoft.com/office/powerpoint/2010/main" val="395800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63463-0E6D-5D46-9C8A-4E7C9A75F08E}" type="slidenum">
              <a:rPr lang="en-US" smtClean="0"/>
              <a:t>17</a:t>
            </a:fld>
            <a:endParaRPr lang="en-US"/>
          </a:p>
        </p:txBody>
      </p:sp>
    </p:spTree>
    <p:extLst>
      <p:ext uri="{BB962C8B-B14F-4D97-AF65-F5344CB8AC3E}">
        <p14:creationId xmlns:p14="http://schemas.microsoft.com/office/powerpoint/2010/main" val="74773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63463-0E6D-5D46-9C8A-4E7C9A75F08E}" type="slidenum">
              <a:rPr lang="en-US" smtClean="0"/>
              <a:t>28</a:t>
            </a:fld>
            <a:endParaRPr lang="en-US"/>
          </a:p>
        </p:txBody>
      </p:sp>
    </p:spTree>
    <p:extLst>
      <p:ext uri="{BB962C8B-B14F-4D97-AF65-F5344CB8AC3E}">
        <p14:creationId xmlns:p14="http://schemas.microsoft.com/office/powerpoint/2010/main" val="180410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BCAD085-E8A6-8845-BD4E-CB4CCA059FC4}" type="datetimeFigureOut">
              <a:rPr lang="en-US" smtClean="0"/>
              <a:t>1/12/25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81712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49538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5BCAD085-E8A6-8845-BD4E-CB4CCA059FC4}" type="datetimeFigureOut">
              <a:rPr lang="en-US" smtClean="0"/>
              <a:t>1/12/25</a:t>
            </a:fld>
            <a:endParaRPr lang="en-US"/>
          </a:p>
        </p:txBody>
      </p:sp>
      <p:sp>
        <p:nvSpPr>
          <p:cNvPr id="5" name="Footer Placeholder 4"/>
          <p:cNvSpPr>
            <a:spLocks noGrp="1"/>
          </p:cNvSpPr>
          <p:nvPr>
            <p:ph type="ftr" sz="quarter" idx="11"/>
          </p:nvPr>
        </p:nvSpPr>
        <p:spPr>
          <a:xfrm>
            <a:off x="581192" y="5951810"/>
            <a:ext cx="5922209"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8175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736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BCAD085-E8A6-8845-BD4E-CB4CCA059FC4}" type="datetimeFigureOut">
              <a:rPr lang="en-US" smtClean="0"/>
              <a:t>1/12/25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65939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981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4248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639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7917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BCAD085-E8A6-8845-BD4E-CB4CCA059FC4}" type="datetimeFigureOut">
              <a:rPr lang="en-US" smtClean="0"/>
              <a:t>1/12/25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124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7986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5BCAD085-E8A6-8845-BD4E-CB4CCA059FC4}" type="datetimeFigureOut">
              <a:rPr lang="en-US" smtClean="0"/>
              <a:t>1/12/25</a:t>
            </a:fld>
            <a:endParaRPr 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C1FF6DA9-008F-8B48-92A6-B652298478BF}" type="slidenum">
              <a:rPr lang="en-US" smtClean="0"/>
              <a:t>‹#›</a:t>
            </a:fld>
            <a:endParaRPr 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62371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14061-ecommerce-free-png-imag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publicdomainpictures.net/en/view-image.php?image=373261&amp;picture=any-questions" TargetMode="External"/><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pngall.com/thank-you-png/" TargetMode="Externa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pixabay.com/en/ecommerce-selling-online-2140603/" TargetMode="External"/><Relationship Id="rId7" Type="http://schemas.openxmlformats.org/officeDocument/2006/relationships/diagramColors" Target="../diagrams/colors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49">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35893" y="4610099"/>
            <a:ext cx="8245162" cy="1066801"/>
          </a:xfrm>
        </p:spPr>
        <p:txBody>
          <a:bodyPr vert="horz" lIns="91440" tIns="45720" rIns="91440" bIns="45720" rtlCol="0" anchor="b">
            <a:normAutofit/>
          </a:bodyPr>
          <a:lstStyle/>
          <a:p>
            <a:pPr>
              <a:lnSpc>
                <a:spcPct val="90000"/>
              </a:lnSpc>
            </a:pPr>
            <a:r>
              <a:rPr lang="en-US" sz="2500">
                <a:solidFill>
                  <a:srgbClr val="FFFFFF"/>
                </a:solidFill>
              </a:rPr>
              <a:t>Gadget Galaxy – </a:t>
            </a:r>
            <a:br>
              <a:rPr lang="en-US" sz="2500">
                <a:solidFill>
                  <a:srgbClr val="FFFFFF"/>
                </a:solidFill>
              </a:rPr>
            </a:br>
            <a:r>
              <a:rPr lang="en-US" sz="2500">
                <a:solidFill>
                  <a:srgbClr val="FFFFFF"/>
                </a:solidFill>
              </a:rPr>
              <a:t>Electronics E-commerce Mobile Application</a:t>
            </a:r>
            <a:endParaRPr lang="en-US" sz="2500" spc="-100">
              <a:solidFill>
                <a:srgbClr val="FFFFFF"/>
              </a:solidFill>
            </a:endParaRPr>
          </a:p>
        </p:txBody>
      </p:sp>
      <p:sp useBgFill="1">
        <p:nvSpPr>
          <p:cNvPr id="52" name="Rectangle 51">
            <a:extLst>
              <a:ext uri="{FF2B5EF4-FFF2-40B4-BE49-F238E27FC236}">
                <a16:creationId xmlns:a16="http://schemas.microsoft.com/office/drawing/2014/main" id="{B1A515B1-A9B3-49B0-AE0D-D038D42C2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9144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with icons on it&#10;&#10;Description automatically generated">
            <a:extLst>
              <a:ext uri="{FF2B5EF4-FFF2-40B4-BE49-F238E27FC236}">
                <a16:creationId xmlns:a16="http://schemas.microsoft.com/office/drawing/2014/main" id="{62D2B3F2-0640-949C-AC46-342B9D47CE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24642" y="794908"/>
            <a:ext cx="4258102" cy="3566161"/>
          </a:xfrm>
          <a:prstGeom prst="rect">
            <a:avLst/>
          </a:prstGeom>
        </p:spPr>
      </p:pic>
    </p:spTree>
    <p:extLst>
      <p:ext uri="{BB962C8B-B14F-4D97-AF65-F5344CB8AC3E}">
        <p14:creationId xmlns:p14="http://schemas.microsoft.com/office/powerpoint/2010/main" val="30368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73082" y="826346"/>
            <a:ext cx="2378929" cy="1013800"/>
          </a:xfrm>
        </p:spPr>
        <p:txBody>
          <a:bodyPr>
            <a:normAutofit/>
          </a:bodyPr>
          <a:lstStyle/>
          <a:p>
            <a:pPr>
              <a:lnSpc>
                <a:spcPct val="90000"/>
              </a:lnSpc>
            </a:pPr>
            <a:r>
              <a:rPr lang="en-US" sz="1600" b="1">
                <a:solidFill>
                  <a:srgbClr val="FFFFFF"/>
                </a:solidFill>
              </a:rPr>
              <a:t>USER AUTHENTICATION AND REGISTRATION</a:t>
            </a:r>
          </a:p>
        </p:txBody>
      </p:sp>
      <p:grpSp>
        <p:nvGrpSpPr>
          <p:cNvPr id="34" name="Group 3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35" name="Rectangle 3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573082" y="2052084"/>
            <a:ext cx="2274937" cy="3856229"/>
          </a:xfrm>
        </p:spPr>
        <p:txBody>
          <a:bodyPr anchor="t">
            <a:normAutofit/>
          </a:bodyPr>
          <a:lstStyle/>
          <a:p>
            <a:pPr marL="418950" indent="-285750"/>
            <a:r>
              <a:rPr lang="en-US" sz="1400">
                <a:solidFill>
                  <a:srgbClr val="FFFFFF"/>
                </a:solidFill>
              </a:rPr>
              <a:t>Users provide essential details: username, email, password, and contact information.</a:t>
            </a:r>
          </a:p>
          <a:p>
            <a:pPr marL="418950" indent="-285750"/>
            <a:r>
              <a:rPr lang="en-US" sz="1400">
                <a:solidFill>
                  <a:srgbClr val="FFFFFF"/>
                </a:solidFill>
              </a:rPr>
              <a:t>Passwords are hashed (e.g., SHA-256) before storage for security.</a:t>
            </a:r>
          </a:p>
          <a:p>
            <a:r>
              <a:rPr lang="en-US" sz="1400">
                <a:solidFill>
                  <a:srgbClr val="FFFFFF"/>
                </a:solidFill>
              </a:rPr>
              <a:t>  Existing users log in with their username and password.</a:t>
            </a:r>
          </a:p>
          <a:p>
            <a:r>
              <a:rPr lang="en-US" sz="1400">
                <a:solidFill>
                  <a:srgbClr val="FFFFFF"/>
                </a:solidFill>
              </a:rPr>
              <a:t>  Additional email verification if the user cannot log in.</a:t>
            </a:r>
          </a:p>
          <a:p>
            <a:pPr marL="0" indent="0">
              <a:buNone/>
            </a:pPr>
            <a:endParaRPr lang="en-US" sz="1400">
              <a:solidFill>
                <a:srgbClr val="FFFFFF"/>
              </a:solidFill>
            </a:endParaRPr>
          </a:p>
        </p:txBody>
      </p:sp>
      <p:pic>
        <p:nvPicPr>
          <p:cNvPr id="4" name="Picture 3" descr="A screenshot of a mobile phone&#10;&#10;Description automatically generated">
            <a:extLst>
              <a:ext uri="{FF2B5EF4-FFF2-40B4-BE49-F238E27FC236}">
                <a16:creationId xmlns:a16="http://schemas.microsoft.com/office/drawing/2014/main" id="{711C29D6-4A62-82B0-C80C-F2BD8DDF9FDE}"/>
              </a:ext>
            </a:extLst>
          </p:cNvPr>
          <p:cNvPicPr>
            <a:picLocks noChangeAspect="1"/>
          </p:cNvPicPr>
          <p:nvPr/>
        </p:nvPicPr>
        <p:blipFill>
          <a:blip r:embed="rId2"/>
          <a:stretch>
            <a:fillRect/>
          </a:stretch>
        </p:blipFill>
        <p:spPr>
          <a:xfrm>
            <a:off x="3426600" y="1664530"/>
            <a:ext cx="5149879" cy="352766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73082" y="826346"/>
            <a:ext cx="2378929" cy="1013800"/>
          </a:xfrm>
        </p:spPr>
        <p:txBody>
          <a:bodyPr>
            <a:normAutofit fontScale="90000"/>
          </a:bodyPr>
          <a:lstStyle/>
          <a:p>
            <a:pPr>
              <a:lnSpc>
                <a:spcPct val="90000"/>
              </a:lnSpc>
            </a:pPr>
            <a:r>
              <a:rPr lang="en-US" dirty="0">
                <a:solidFill>
                  <a:schemeClr val="tx1"/>
                </a:solidFill>
              </a:rPr>
              <a:t>PRODUCT MANAGEMENT</a:t>
            </a:r>
            <a:endParaRPr lang="en-US" b="1" dirty="0">
              <a:solidFill>
                <a:schemeClr val="tx1"/>
              </a:solidFill>
            </a:endParaRPr>
          </a:p>
        </p:txBody>
      </p:sp>
      <p:grpSp>
        <p:nvGrpSpPr>
          <p:cNvPr id="34" name="Group 3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35" name="Rectangle 3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573082" y="2052084"/>
            <a:ext cx="2274937" cy="3856229"/>
          </a:xfrm>
        </p:spPr>
        <p:txBody>
          <a:bodyPr anchor="t">
            <a:normAutofit lnSpcReduction="10000"/>
          </a:bodyPr>
          <a:lstStyle/>
          <a:p>
            <a:pPr marL="0" indent="0">
              <a:buNone/>
            </a:pPr>
            <a:r>
              <a:rPr lang="en-US" dirty="0"/>
              <a:t>Third-party companies register to join GadgetGalaxy.</a:t>
            </a:r>
          </a:p>
          <a:p>
            <a:pPr marL="0" indent="0">
              <a:buNone/>
            </a:pPr>
            <a:r>
              <a:rPr lang="en-US" dirty="0"/>
              <a:t>Passwords are hashed and securely stored in the Sellers table in the MySQL database.</a:t>
            </a:r>
          </a:p>
          <a:p>
            <a:pPr marL="0" indent="0">
              <a:buNone/>
            </a:pPr>
            <a:r>
              <a:rPr lang="en-US" dirty="0"/>
              <a:t>Sellers can add, edit, and delete products.</a:t>
            </a:r>
          </a:p>
          <a:p>
            <a:pPr marL="0" indent="0">
              <a:buNone/>
            </a:pPr>
            <a:r>
              <a:rPr lang="en-US" dirty="0"/>
              <a:t>Products have attributes like name, description, price, quantity, and category.</a:t>
            </a:r>
          </a:p>
        </p:txBody>
      </p:sp>
      <p:pic>
        <p:nvPicPr>
          <p:cNvPr id="5" name="Picture 4">
            <a:extLst>
              <a:ext uri="{FF2B5EF4-FFF2-40B4-BE49-F238E27FC236}">
                <a16:creationId xmlns:a16="http://schemas.microsoft.com/office/drawing/2014/main" id="{F205B08B-7814-2803-E30F-90BF97C335A1}"/>
              </a:ext>
            </a:extLst>
          </p:cNvPr>
          <p:cNvPicPr>
            <a:picLocks noChangeAspect="1"/>
          </p:cNvPicPr>
          <p:nvPr/>
        </p:nvPicPr>
        <p:blipFill>
          <a:blip r:embed="rId2"/>
          <a:stretch>
            <a:fillRect/>
          </a:stretch>
        </p:blipFill>
        <p:spPr>
          <a:xfrm>
            <a:off x="3222066" y="1333246"/>
            <a:ext cx="5812258" cy="4116154"/>
          </a:xfrm>
          <a:prstGeom prst="rect">
            <a:avLst/>
          </a:prstGeom>
        </p:spPr>
      </p:pic>
    </p:spTree>
    <p:extLst>
      <p:ext uri="{BB962C8B-B14F-4D97-AF65-F5344CB8AC3E}">
        <p14:creationId xmlns:p14="http://schemas.microsoft.com/office/powerpoint/2010/main" val="58723716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73082" y="826346"/>
            <a:ext cx="2378929" cy="1013800"/>
          </a:xfrm>
        </p:spPr>
        <p:txBody>
          <a:bodyPr>
            <a:normAutofit/>
          </a:bodyPr>
          <a:lstStyle/>
          <a:p>
            <a:pPr marR="0" lvl="0" algn="just">
              <a:spcBef>
                <a:spcPts val="1800"/>
              </a:spcBef>
              <a:spcAft>
                <a:spcPts val="400"/>
              </a:spcAft>
            </a:pPr>
            <a:r>
              <a:rPr lang="en-US" dirty="0">
                <a:solidFill>
                  <a:schemeClr val="tx1"/>
                </a:solidFill>
              </a:rPr>
              <a:t>PRODUCT LISTINGS</a:t>
            </a:r>
          </a:p>
        </p:txBody>
      </p:sp>
      <p:grpSp>
        <p:nvGrpSpPr>
          <p:cNvPr id="34" name="Group 3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35" name="Rectangle 3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573082" y="2052084"/>
            <a:ext cx="2274937" cy="3856229"/>
          </a:xfrm>
        </p:spPr>
        <p:txBody>
          <a:bodyPr anchor="t">
            <a:normAutofit/>
          </a:bodyPr>
          <a:lstStyle/>
          <a:p>
            <a:pPr marL="0" indent="0">
              <a:buNone/>
            </a:pPr>
            <a:r>
              <a:rPr lang="en-US" dirty="0"/>
              <a:t>Users browse products by categories, keywords, and filters.</a:t>
            </a:r>
          </a:p>
          <a:p>
            <a:pPr marL="0" indent="0">
              <a:buNone/>
            </a:pPr>
            <a:r>
              <a:rPr lang="en-US" dirty="0"/>
              <a:t>Detailed product information displayed on individual product pages.</a:t>
            </a:r>
          </a:p>
        </p:txBody>
      </p:sp>
      <p:pic>
        <p:nvPicPr>
          <p:cNvPr id="4" name="Picture 3">
            <a:extLst>
              <a:ext uri="{FF2B5EF4-FFF2-40B4-BE49-F238E27FC236}">
                <a16:creationId xmlns:a16="http://schemas.microsoft.com/office/drawing/2014/main" id="{5DBB35B4-EBBD-933F-6835-A450E97726AE}"/>
              </a:ext>
            </a:extLst>
          </p:cNvPr>
          <p:cNvPicPr>
            <a:picLocks noChangeAspect="1"/>
          </p:cNvPicPr>
          <p:nvPr/>
        </p:nvPicPr>
        <p:blipFill>
          <a:blip r:embed="rId2"/>
          <a:stretch>
            <a:fillRect/>
          </a:stretch>
        </p:blipFill>
        <p:spPr>
          <a:xfrm>
            <a:off x="3444172" y="1096193"/>
            <a:ext cx="5753100" cy="4648200"/>
          </a:xfrm>
          <a:prstGeom prst="rect">
            <a:avLst/>
          </a:prstGeom>
        </p:spPr>
      </p:pic>
    </p:spTree>
    <p:extLst>
      <p:ext uri="{BB962C8B-B14F-4D97-AF65-F5344CB8AC3E}">
        <p14:creationId xmlns:p14="http://schemas.microsoft.com/office/powerpoint/2010/main" val="370444820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73082" y="811370"/>
            <a:ext cx="2378929" cy="1468192"/>
          </a:xfrm>
        </p:spPr>
        <p:txBody>
          <a:bodyPr>
            <a:noAutofit/>
          </a:bodyPr>
          <a:lstStyle/>
          <a:p>
            <a:r>
              <a:rPr lang="en-US" sz="2000" b="1" dirty="0">
                <a:solidFill>
                  <a:schemeClr val="tx1"/>
                </a:solidFill>
              </a:rPr>
              <a:t>Shopping Cart and Order Management</a:t>
            </a:r>
            <a:endParaRPr lang="en-US" sz="2000" dirty="0">
              <a:solidFill>
                <a:schemeClr val="tx1"/>
              </a:solidFill>
            </a:endParaRPr>
          </a:p>
        </p:txBody>
      </p:sp>
      <p:grpSp>
        <p:nvGrpSpPr>
          <p:cNvPr id="34" name="Group 3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35" name="Rectangle 3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573082" y="2601532"/>
            <a:ext cx="2274937" cy="3306781"/>
          </a:xfrm>
        </p:spPr>
        <p:txBody>
          <a:bodyPr anchor="t">
            <a:normAutofit fontScale="85000" lnSpcReduction="10000"/>
          </a:bodyPr>
          <a:lstStyle/>
          <a:p>
            <a:pPr marL="0" indent="0">
              <a:buNone/>
            </a:pPr>
            <a:r>
              <a:rPr lang="en-US" dirty="0"/>
              <a:t>Users add products to their cart, view contents, and proceed to checkout.</a:t>
            </a:r>
          </a:p>
          <a:p>
            <a:pPr marL="0" indent="0">
              <a:buNone/>
            </a:pPr>
            <a:r>
              <a:rPr lang="en-US" dirty="0"/>
              <a:t>Cart displays selected items with quantities, prices, and total cost.</a:t>
            </a:r>
          </a:p>
          <a:p>
            <a:pPr marL="0" indent="0">
              <a:buNone/>
            </a:pPr>
            <a:r>
              <a:rPr lang="en-US" dirty="0"/>
              <a:t>Secure checkout with order summary and payment integration.</a:t>
            </a:r>
          </a:p>
          <a:p>
            <a:pPr marL="0" indent="0">
              <a:buNone/>
            </a:pPr>
            <a:r>
              <a:rPr lang="en-US" dirty="0"/>
              <a:t>Users receive order confirmation with purchase details and estimated delivery times.</a:t>
            </a:r>
          </a:p>
        </p:txBody>
      </p:sp>
      <p:pic>
        <p:nvPicPr>
          <p:cNvPr id="5" name="Picture 4">
            <a:extLst>
              <a:ext uri="{FF2B5EF4-FFF2-40B4-BE49-F238E27FC236}">
                <a16:creationId xmlns:a16="http://schemas.microsoft.com/office/drawing/2014/main" id="{E8EC7E22-F1FD-581B-F531-01EE6F51DF56}"/>
              </a:ext>
            </a:extLst>
          </p:cNvPr>
          <p:cNvPicPr>
            <a:picLocks noChangeAspect="1"/>
          </p:cNvPicPr>
          <p:nvPr/>
        </p:nvPicPr>
        <p:blipFill>
          <a:blip r:embed="rId2"/>
          <a:stretch>
            <a:fillRect/>
          </a:stretch>
        </p:blipFill>
        <p:spPr>
          <a:xfrm>
            <a:off x="3246682" y="1327027"/>
            <a:ext cx="5742772" cy="4082099"/>
          </a:xfrm>
          <a:prstGeom prst="rect">
            <a:avLst/>
          </a:prstGeom>
        </p:spPr>
      </p:pic>
    </p:spTree>
    <p:extLst>
      <p:ext uri="{BB962C8B-B14F-4D97-AF65-F5344CB8AC3E}">
        <p14:creationId xmlns:p14="http://schemas.microsoft.com/office/powerpoint/2010/main" val="148219836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614407"/>
            <a:ext cx="2780608"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73082" y="1009396"/>
            <a:ext cx="2378929" cy="960315"/>
          </a:xfrm>
        </p:spPr>
        <p:txBody>
          <a:bodyPr>
            <a:noAutofit/>
          </a:bodyPr>
          <a:lstStyle/>
          <a:p>
            <a:r>
              <a:rPr lang="en-US" sz="2000" b="1" dirty="0">
                <a:solidFill>
                  <a:schemeClr val="tx1"/>
                </a:solidFill>
              </a:rPr>
              <a:t>User and Seller Profiles</a:t>
            </a:r>
            <a:endParaRPr lang="en-US" sz="2000" dirty="0">
              <a:solidFill>
                <a:schemeClr val="tx1"/>
              </a:solidFill>
            </a:endParaRPr>
          </a:p>
        </p:txBody>
      </p:sp>
      <p:grpSp>
        <p:nvGrpSpPr>
          <p:cNvPr id="34" name="Group 33">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35" name="Rectangle 34">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573082" y="2189408"/>
            <a:ext cx="2274937" cy="3718905"/>
          </a:xfrm>
        </p:spPr>
        <p:txBody>
          <a:bodyPr anchor="t">
            <a:normAutofit fontScale="92500" lnSpcReduction="20000"/>
          </a:bodyPr>
          <a:lstStyle/>
          <a:p>
            <a:pPr marL="0" indent="0">
              <a:buNone/>
            </a:pPr>
            <a:r>
              <a:rPr lang="en-US" dirty="0"/>
              <a:t>Display order history, contact details, and basic information.</a:t>
            </a:r>
          </a:p>
          <a:p>
            <a:pPr marL="0" indent="0">
              <a:buNone/>
            </a:pPr>
            <a:r>
              <a:rPr lang="en-US" dirty="0"/>
              <a:t>Users view detailed order history including dates, product details, and total amount spent.</a:t>
            </a:r>
          </a:p>
          <a:p>
            <a:pPr marL="0" indent="0">
              <a:buNone/>
            </a:pPr>
            <a:r>
              <a:rPr lang="en-US" dirty="0"/>
              <a:t>Manage product listings, view sales data, and update business information.</a:t>
            </a:r>
          </a:p>
          <a:p>
            <a:pPr marL="0" indent="0">
              <a:buNone/>
            </a:pPr>
            <a:r>
              <a:rPr lang="en-US" dirty="0"/>
              <a:t>Sellers see user reviews and can add, edit, and remove products.</a:t>
            </a:r>
          </a:p>
        </p:txBody>
      </p:sp>
      <p:pic>
        <p:nvPicPr>
          <p:cNvPr id="4" name="Picture 3">
            <a:extLst>
              <a:ext uri="{FF2B5EF4-FFF2-40B4-BE49-F238E27FC236}">
                <a16:creationId xmlns:a16="http://schemas.microsoft.com/office/drawing/2014/main" id="{4FE88B83-F707-C86D-123F-B252D5AB9E84}"/>
              </a:ext>
            </a:extLst>
          </p:cNvPr>
          <p:cNvPicPr>
            <a:picLocks noChangeAspect="1"/>
          </p:cNvPicPr>
          <p:nvPr/>
        </p:nvPicPr>
        <p:blipFill rotWithShape="1">
          <a:blip r:embed="rId2"/>
          <a:srcRect b="5840"/>
          <a:stretch/>
        </p:blipFill>
        <p:spPr>
          <a:xfrm>
            <a:off x="3419371" y="866832"/>
            <a:ext cx="5444079" cy="4747069"/>
          </a:xfrm>
          <a:prstGeom prst="rect">
            <a:avLst/>
          </a:prstGeom>
        </p:spPr>
      </p:pic>
    </p:spTree>
    <p:extLst>
      <p:ext uri="{BB962C8B-B14F-4D97-AF65-F5344CB8AC3E}">
        <p14:creationId xmlns:p14="http://schemas.microsoft.com/office/powerpoint/2010/main" val="5177088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E9209EA6-FB9C-4E80-9B63-3BC4C0628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7D98868-D6DC-40C4-A67A-26D3EF9B9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614407"/>
            <a:ext cx="5630846"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3301387" y="702156"/>
            <a:ext cx="5406719" cy="1013800"/>
          </a:xfrm>
        </p:spPr>
        <p:txBody>
          <a:bodyPr>
            <a:normAutofit/>
          </a:bodyPr>
          <a:lstStyle/>
          <a:p>
            <a:r>
              <a:rPr lang="en-US" b="1">
                <a:solidFill>
                  <a:srgbClr val="FFFFFF"/>
                </a:solidFill>
              </a:rPr>
              <a:t>Related tables</a:t>
            </a:r>
            <a:endParaRPr lang="en-US">
              <a:solidFill>
                <a:srgbClr val="FFFFFF"/>
              </a:solidFill>
            </a:endParaRPr>
          </a:p>
        </p:txBody>
      </p:sp>
      <p:grpSp>
        <p:nvGrpSpPr>
          <p:cNvPr id="65" name="Group 64">
            <a:extLst>
              <a:ext uri="{FF2B5EF4-FFF2-40B4-BE49-F238E27FC236}">
                <a16:creationId xmlns:a16="http://schemas.microsoft.com/office/drawing/2014/main" id="{DD45597E-AF81-4397-A735-3DE1D96E82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66" name="Rectangle 65">
              <a:extLst>
                <a:ext uri="{FF2B5EF4-FFF2-40B4-BE49-F238E27FC236}">
                  <a16:creationId xmlns:a16="http://schemas.microsoft.com/office/drawing/2014/main" id="{4AEC0180-A18F-4E78-AFAC-B3659BB79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C7DAF487-E053-4DEB-8D83-094FEDB5F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91B89CFB-6047-4883-B0F7-85F750221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screenshot of a phone&#10;&#10;Description automatically generated">
            <a:extLst>
              <a:ext uri="{FF2B5EF4-FFF2-40B4-BE49-F238E27FC236}">
                <a16:creationId xmlns:a16="http://schemas.microsoft.com/office/drawing/2014/main" id="{88D37CBB-7035-9B57-864F-0EDE0F3FFB17}"/>
              </a:ext>
            </a:extLst>
          </p:cNvPr>
          <p:cNvPicPr>
            <a:picLocks noChangeAspect="1"/>
          </p:cNvPicPr>
          <p:nvPr/>
        </p:nvPicPr>
        <p:blipFill>
          <a:blip r:embed="rId2"/>
          <a:srcRect t="3823" r="-2" b="-2"/>
          <a:stretch/>
        </p:blipFill>
        <p:spPr>
          <a:xfrm>
            <a:off x="595118" y="1042219"/>
            <a:ext cx="2277613" cy="4762048"/>
          </a:xfrm>
          <a:prstGeom prst="rect">
            <a:avLst/>
          </a:prstGeom>
        </p:spPr>
      </p:pic>
      <p:sp>
        <p:nvSpPr>
          <p:cNvPr id="44" name="Content Placeholder 2"/>
          <p:cNvSpPr>
            <a:spLocks noGrp="1"/>
          </p:cNvSpPr>
          <p:nvPr>
            <p:ph idx="1"/>
          </p:nvPr>
        </p:nvSpPr>
        <p:spPr>
          <a:xfrm>
            <a:off x="3301386" y="2180496"/>
            <a:ext cx="5406718" cy="4045683"/>
          </a:xfrm>
        </p:spPr>
        <p:txBody>
          <a:bodyPr>
            <a:normAutofit lnSpcReduction="10000"/>
          </a:bodyPr>
          <a:lstStyle/>
          <a:p>
            <a:pPr marL="0" indent="0">
              <a:lnSpc>
                <a:spcPct val="90000"/>
              </a:lnSpc>
              <a:buNone/>
            </a:pPr>
            <a:r>
              <a:rPr lang="en-US" sz="2000" b="1" dirty="0"/>
              <a:t>Support Tickets:</a:t>
            </a:r>
          </a:p>
          <a:p>
            <a:pPr>
              <a:lnSpc>
                <a:spcPct val="90000"/>
              </a:lnSpc>
              <a:buFont typeface="Arial" panose="020B0604020202020204" pitchFamily="34" charset="0"/>
              <a:buChar char="•"/>
            </a:pPr>
            <a:r>
              <a:rPr lang="en-US" sz="1500" dirty="0"/>
              <a:t>Users raise issues or queries related to purchases.</a:t>
            </a:r>
          </a:p>
          <a:p>
            <a:pPr>
              <a:lnSpc>
                <a:spcPct val="90000"/>
              </a:lnSpc>
              <a:buFont typeface="Arial" panose="020B0604020202020204" pitchFamily="34" charset="0"/>
              <a:buChar char="•"/>
            </a:pPr>
            <a:r>
              <a:rPr lang="en-US" sz="1500" dirty="0"/>
              <a:t>Includes user ID, product ID, issue description, status, and timestamps.</a:t>
            </a:r>
          </a:p>
          <a:p>
            <a:pPr marL="0" indent="0">
              <a:lnSpc>
                <a:spcPct val="90000"/>
              </a:lnSpc>
              <a:buNone/>
            </a:pPr>
            <a:r>
              <a:rPr lang="en-US" b="1" dirty="0"/>
              <a:t>Warranties:</a:t>
            </a:r>
          </a:p>
          <a:p>
            <a:pPr>
              <a:lnSpc>
                <a:spcPct val="90000"/>
              </a:lnSpc>
              <a:buFont typeface="Arial" panose="020B0604020202020204" pitchFamily="34" charset="0"/>
              <a:buChar char="•"/>
            </a:pPr>
            <a:r>
              <a:rPr lang="en-US" sz="1500" dirty="0"/>
              <a:t>Stores warranty information for purchased products.</a:t>
            </a:r>
          </a:p>
          <a:p>
            <a:pPr>
              <a:lnSpc>
                <a:spcPct val="90000"/>
              </a:lnSpc>
              <a:buFont typeface="Arial" panose="020B0604020202020204" pitchFamily="34" charset="0"/>
              <a:buChar char="•"/>
            </a:pPr>
            <a:r>
              <a:rPr lang="en-US" sz="1500" dirty="0"/>
              <a:t>Includes warranty period, start and end dates, order ID, and product ID.</a:t>
            </a:r>
          </a:p>
          <a:p>
            <a:pPr marL="0" indent="0">
              <a:lnSpc>
                <a:spcPct val="90000"/>
              </a:lnSpc>
              <a:buNone/>
            </a:pPr>
            <a:r>
              <a:rPr lang="en-US" b="1" dirty="0"/>
              <a:t>Shopping Lists:</a:t>
            </a:r>
          </a:p>
          <a:p>
            <a:pPr>
              <a:lnSpc>
                <a:spcPct val="90000"/>
              </a:lnSpc>
              <a:buFont typeface="Arial" panose="020B0604020202020204" pitchFamily="34" charset="0"/>
              <a:buChar char="•"/>
            </a:pPr>
            <a:r>
              <a:rPr lang="en-US" sz="1500" dirty="0"/>
              <a:t>Users create personalized lists of products for future reference.</a:t>
            </a:r>
          </a:p>
          <a:p>
            <a:pPr>
              <a:lnSpc>
                <a:spcPct val="90000"/>
              </a:lnSpc>
              <a:buFont typeface="Arial" panose="020B0604020202020204" pitchFamily="34" charset="0"/>
              <a:buChar char="•"/>
            </a:pPr>
            <a:r>
              <a:rPr lang="en-US" sz="1500" dirty="0"/>
              <a:t>Each list can contain multiple items linked to specific products.</a:t>
            </a:r>
          </a:p>
          <a:p>
            <a:pPr marL="0" indent="0">
              <a:lnSpc>
                <a:spcPct val="90000"/>
              </a:lnSpc>
              <a:buNone/>
            </a:pPr>
            <a:r>
              <a:rPr lang="en-US" b="1" dirty="0"/>
              <a:t>Addresses:</a:t>
            </a:r>
          </a:p>
          <a:p>
            <a:pPr>
              <a:lnSpc>
                <a:spcPct val="90000"/>
              </a:lnSpc>
              <a:buFont typeface="Arial" panose="020B0604020202020204" pitchFamily="34" charset="0"/>
              <a:buChar char="•"/>
            </a:pPr>
            <a:r>
              <a:rPr lang="en-US" sz="1500" dirty="0"/>
              <a:t>Stores address details separately to avoid redundancy.</a:t>
            </a:r>
          </a:p>
        </p:txBody>
      </p:sp>
    </p:spTree>
    <p:extLst>
      <p:ext uri="{BB962C8B-B14F-4D97-AF65-F5344CB8AC3E}">
        <p14:creationId xmlns:p14="http://schemas.microsoft.com/office/powerpoint/2010/main" val="1492610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1253D8-BAEA-9F41-1F5D-E6C0F1AEF4C5}"/>
              </a:ext>
            </a:extLst>
          </p:cNvPr>
          <p:cNvSpPr txBox="1"/>
          <p:nvPr/>
        </p:nvSpPr>
        <p:spPr>
          <a:xfrm>
            <a:off x="435894" y="702156"/>
            <a:ext cx="8272212" cy="1013800"/>
          </a:xfrm>
          <a:prstGeom prst="rect">
            <a:avLst/>
          </a:prstGeom>
        </p:spPr>
        <p:txBody>
          <a:bodyPr vert="horz" lIns="91440" tIns="45720" rIns="91440" bIns="45720" rtlCol="0" anchor="b">
            <a:normAutofit/>
          </a:bodyPr>
          <a:lstStyle/>
          <a:p>
            <a:pPr>
              <a:spcBef>
                <a:spcPct val="0"/>
              </a:spcBef>
              <a:spcAft>
                <a:spcPts val="600"/>
              </a:spcAft>
            </a:pPr>
            <a:r>
              <a:rPr lang="en-US" sz="2800" cap="all">
                <a:solidFill>
                  <a:srgbClr val="FFFEFF"/>
                </a:solidFill>
                <a:latin typeface="+mj-lt"/>
                <a:ea typeface="+mj-ea"/>
                <a:cs typeface="+mj-cs"/>
              </a:rPr>
              <a:t>ADDRESSING QUERIES WITH SQL</a:t>
            </a:r>
          </a:p>
        </p:txBody>
      </p:sp>
      <p:graphicFrame>
        <p:nvGraphicFramePr>
          <p:cNvPr id="8" name="Content Placeholder 2">
            <a:extLst>
              <a:ext uri="{FF2B5EF4-FFF2-40B4-BE49-F238E27FC236}">
                <a16:creationId xmlns:a16="http://schemas.microsoft.com/office/drawing/2014/main" id="{392E234B-8499-4578-18E9-B7CFC9B80387}"/>
              </a:ext>
            </a:extLst>
          </p:cNvPr>
          <p:cNvGraphicFramePr>
            <a:graphicFrameLocks noGrp="1"/>
          </p:cNvGraphicFramePr>
          <p:nvPr>
            <p:ph idx="1"/>
            <p:extLst>
              <p:ext uri="{D42A27DB-BD31-4B8C-83A1-F6EECF244321}">
                <p14:modId xmlns:p14="http://schemas.microsoft.com/office/powerpoint/2010/main" val="3940631866"/>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1253D8-BAEA-9F41-1F5D-E6C0F1AEF4C5}"/>
              </a:ext>
            </a:extLst>
          </p:cNvPr>
          <p:cNvSpPr txBox="1"/>
          <p:nvPr/>
        </p:nvSpPr>
        <p:spPr>
          <a:xfrm>
            <a:off x="435894" y="702156"/>
            <a:ext cx="8272212" cy="1013800"/>
          </a:xfrm>
          <a:prstGeom prst="rect">
            <a:avLst/>
          </a:prstGeom>
        </p:spPr>
        <p:txBody>
          <a:bodyPr vert="horz" lIns="91440" tIns="45720" rIns="91440" bIns="45720" rtlCol="0" anchor="b">
            <a:normAutofit/>
          </a:bodyPr>
          <a:lstStyle/>
          <a:p>
            <a:pPr>
              <a:spcBef>
                <a:spcPct val="0"/>
              </a:spcBef>
              <a:spcAft>
                <a:spcPts val="600"/>
              </a:spcAft>
            </a:pPr>
            <a:r>
              <a:rPr lang="en-US" sz="2800" cap="all">
                <a:solidFill>
                  <a:schemeClr val="bg1"/>
                </a:solidFill>
                <a:latin typeface="+mj-lt"/>
                <a:ea typeface="+mj-ea"/>
                <a:cs typeface="+mj-cs"/>
              </a:rPr>
              <a:t>ADDRESSING QUERIES WITH SQL</a:t>
            </a:r>
          </a:p>
        </p:txBody>
      </p:sp>
      <p:sp>
        <p:nvSpPr>
          <p:cNvPr id="11" name="Rectangle 1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2180496"/>
            <a:ext cx="4053480"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C3EE24B-90F5-1521-0149-8A731D9F6D13}"/>
              </a:ext>
            </a:extLst>
          </p:cNvPr>
          <p:cNvPicPr>
            <a:picLocks noChangeAspect="1"/>
          </p:cNvPicPr>
          <p:nvPr/>
        </p:nvPicPr>
        <p:blipFill>
          <a:blip r:embed="rId3"/>
          <a:srcRect r="12795" b="-2"/>
          <a:stretch/>
        </p:blipFill>
        <p:spPr>
          <a:xfrm>
            <a:off x="492918" y="2361056"/>
            <a:ext cx="3721894" cy="3649219"/>
          </a:xfrm>
          <a:prstGeom prst="rect">
            <a:avLst/>
          </a:prstGeom>
        </p:spPr>
      </p:pic>
      <p:sp>
        <p:nvSpPr>
          <p:cNvPr id="3" name="Content Placeholder 2">
            <a:extLst>
              <a:ext uri="{FF2B5EF4-FFF2-40B4-BE49-F238E27FC236}">
                <a16:creationId xmlns:a16="http://schemas.microsoft.com/office/drawing/2014/main" id="{42C08D73-1750-23F1-B591-51EAE577DC5E}"/>
              </a:ext>
            </a:extLst>
          </p:cNvPr>
          <p:cNvSpPr>
            <a:spLocks noGrp="1"/>
          </p:cNvSpPr>
          <p:nvPr>
            <p:ph idx="1"/>
          </p:nvPr>
        </p:nvSpPr>
        <p:spPr>
          <a:xfrm>
            <a:off x="4751853" y="2180496"/>
            <a:ext cx="3956251" cy="4045683"/>
          </a:xfrm>
        </p:spPr>
        <p:txBody>
          <a:bodyPr vert="horz" lIns="91440" tIns="45720" rIns="91440" bIns="45720" rtlCol="0" anchor="ctr">
            <a:normAutofit/>
          </a:bodyPr>
          <a:lstStyle/>
          <a:p>
            <a:pPr>
              <a:lnSpc>
                <a:spcPct val="90000"/>
              </a:lnSpc>
            </a:pPr>
            <a:r>
              <a:rPr lang="en-US" sz="1500" b="1" dirty="0"/>
              <a:t>Transaction Queries: Placing an Order</a:t>
            </a:r>
            <a:r>
              <a:rPr lang="en-US" sz="1500" dirty="0"/>
              <a:t> When a user places an order, several operations occur, including creating an order record, adding items to the order, updating product inventory, and recording the payment. To ensure all these operations are executed successfully, transactions are used. </a:t>
            </a:r>
          </a:p>
          <a:p>
            <a:pPr>
              <a:lnSpc>
                <a:spcPct val="90000"/>
              </a:lnSpc>
            </a:pPr>
            <a:r>
              <a:rPr lang="en-US" sz="1500" b="1" dirty="0"/>
              <a:t>Measures of the Impact on Data Retrieval: </a:t>
            </a:r>
            <a:r>
              <a:rPr lang="en-US" sz="1500" dirty="0"/>
              <a:t>Indexes are critical for optimizing database performance by speeding up data retrieval operations. The EXPLAIN statement can be used to verify that the index is being utilized efficiently, confirming the optimization of query execution.</a:t>
            </a:r>
          </a:p>
          <a:p>
            <a:pPr>
              <a:lnSpc>
                <a:spcPct val="90000"/>
              </a:lnSpc>
            </a:pPr>
            <a:endParaRPr lang="en-US" sz="1500" dirty="0"/>
          </a:p>
        </p:txBody>
      </p:sp>
    </p:spTree>
    <p:extLst>
      <p:ext uri="{BB962C8B-B14F-4D97-AF65-F5344CB8AC3E}">
        <p14:creationId xmlns:p14="http://schemas.microsoft.com/office/powerpoint/2010/main" val="93639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97CA5D-BCDD-4F61-B77F-34068368B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6DA36A0E-FADE-A96C-3245-3B09872A1009}"/>
              </a:ext>
            </a:extLst>
          </p:cNvPr>
          <p:cNvPicPr>
            <a:picLocks noChangeAspect="1"/>
          </p:cNvPicPr>
          <p:nvPr/>
        </p:nvPicPr>
        <p:blipFill>
          <a:blip r:embed="rId2">
            <a:duotone>
              <a:schemeClr val="bg2">
                <a:shade val="45000"/>
                <a:satMod val="135000"/>
              </a:schemeClr>
              <a:prstClr val="white"/>
            </a:duotone>
            <a:alphaModFix amt="35000"/>
          </a:blip>
          <a:srcRect/>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BB80117C-7F39-43C5-86D0-1B3E99AB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35894" y="702156"/>
            <a:ext cx="8272212" cy="1013800"/>
          </a:xfrm>
        </p:spPr>
        <p:txBody>
          <a:bodyPr>
            <a:normAutofit/>
          </a:bodyPr>
          <a:lstStyle/>
          <a:p>
            <a:r>
              <a:rPr lang="en-US" b="1">
                <a:solidFill>
                  <a:srgbClr val="FFFFFF"/>
                </a:solidFill>
              </a:rPr>
              <a:t>CONCLUSION – PHASE 1</a:t>
            </a:r>
          </a:p>
        </p:txBody>
      </p:sp>
      <p:grpSp>
        <p:nvGrpSpPr>
          <p:cNvPr id="13" name="Group 12">
            <a:extLst>
              <a:ext uri="{FF2B5EF4-FFF2-40B4-BE49-F238E27FC236}">
                <a16:creationId xmlns:a16="http://schemas.microsoft.com/office/drawing/2014/main" id="{22A9BB93-2DF4-4EFD-94C3-A0CC895CD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14" name="Rectangle 13">
              <a:extLst>
                <a:ext uri="{FF2B5EF4-FFF2-40B4-BE49-F238E27FC236}">
                  <a16:creationId xmlns:a16="http://schemas.microsoft.com/office/drawing/2014/main" id="{50B3C702-83B2-4274-BF5A-C42475E28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B7BEE93-7680-4E07-8B35-53D4D53F2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5626784A-218C-4257-AC79-DD5BC6EF9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Content Placeholder 2"/>
          <p:cNvSpPr>
            <a:spLocks noGrp="1"/>
          </p:cNvSpPr>
          <p:nvPr>
            <p:ph idx="1"/>
          </p:nvPr>
        </p:nvSpPr>
        <p:spPr>
          <a:xfrm>
            <a:off x="435894" y="2180496"/>
            <a:ext cx="8272211" cy="3678303"/>
          </a:xfrm>
        </p:spPr>
        <p:txBody>
          <a:bodyPr>
            <a:normAutofit/>
          </a:bodyPr>
          <a:lstStyle/>
          <a:p>
            <a:pPr>
              <a:lnSpc>
                <a:spcPct val="90000"/>
              </a:lnSpc>
            </a:pPr>
            <a:r>
              <a:rPr lang="en-US" sz="1500"/>
              <a:t>In Phase 1 of the Gadget Galaxy project, we successfully designed and implemented an efficient MySQL relational database. </a:t>
            </a:r>
          </a:p>
          <a:p>
            <a:pPr>
              <a:lnSpc>
                <a:spcPct val="90000"/>
              </a:lnSpc>
            </a:pPr>
            <a:r>
              <a:rPr lang="en-US" sz="1500"/>
              <a:t>This phase focused on establishing a well-structured and normalized database schema to manage user authentication, product management, shopping cart functionality, order management, and user profiles. </a:t>
            </a:r>
          </a:p>
          <a:p>
            <a:pPr>
              <a:lnSpc>
                <a:spcPct val="90000"/>
              </a:lnSpc>
            </a:pPr>
            <a:r>
              <a:rPr lang="en-US" sz="1500"/>
              <a:t>By utilizing effective normalization techniques, we ensured data consistency, minimized redundancy, and optimized data storage and retrieval processes.</a:t>
            </a:r>
          </a:p>
          <a:p>
            <a:pPr>
              <a:lnSpc>
                <a:spcPct val="90000"/>
              </a:lnSpc>
            </a:pPr>
            <a:r>
              <a:rPr lang="en-US" sz="1500"/>
              <a:t>The implementation of secure authentication mechanisms, along with efficient indexing strategies, enhanced the performance and reliability of the database. </a:t>
            </a:r>
          </a:p>
          <a:p>
            <a:pPr>
              <a:lnSpc>
                <a:spcPct val="90000"/>
              </a:lnSpc>
            </a:pPr>
            <a:r>
              <a:rPr lang="en-US" sz="1500"/>
              <a:t>We addressed various business and customer requirements through tailored SQL queries, providing valuable insights and improving user experience. </a:t>
            </a:r>
          </a:p>
          <a:p>
            <a:pPr>
              <a:lnSpc>
                <a:spcPct val="90000"/>
              </a:lnSpc>
            </a:pPr>
            <a:r>
              <a:rPr lang="en-US" sz="1500"/>
              <a:t>This foundational work in Phase 1 has set the stage for transitioning to a more scalable and flexible NoSQL database in Phase 2, ensuring that Gadget Galaxy can efficiently handle growing data volumes and complex queries while maintaining high performance and data integrity.</a:t>
            </a:r>
          </a:p>
          <a:p>
            <a:pPr>
              <a:lnSpc>
                <a:spcPct val="90000"/>
              </a:lnSpc>
            </a:pPr>
            <a:endParaRPr lang="en-US"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013800"/>
          </a:xfrm>
        </p:spPr>
        <p:txBody>
          <a:bodyPr>
            <a:normAutofit/>
          </a:bodyPr>
          <a:lstStyle/>
          <a:p>
            <a:r>
              <a:rPr lang="en-US" b="1" dirty="0">
                <a:solidFill>
                  <a:srgbClr val="FFFEFF"/>
                </a:solidFill>
              </a:rPr>
              <a:t>GADGET GALAXY – PHASE 1I</a:t>
            </a:r>
          </a:p>
        </p:txBody>
      </p:sp>
      <p:graphicFrame>
        <p:nvGraphicFramePr>
          <p:cNvPr id="5" name="Content Placeholder 2">
            <a:extLst>
              <a:ext uri="{FF2B5EF4-FFF2-40B4-BE49-F238E27FC236}">
                <a16:creationId xmlns:a16="http://schemas.microsoft.com/office/drawing/2014/main" id="{7F1E4599-B190-791D-63D9-26A80F267105}"/>
              </a:ext>
            </a:extLst>
          </p:cNvPr>
          <p:cNvGraphicFramePr>
            <a:graphicFrameLocks noGrp="1"/>
          </p:cNvGraphicFramePr>
          <p:nvPr>
            <p:ph idx="1"/>
            <p:extLst>
              <p:ext uri="{D42A27DB-BD31-4B8C-83A1-F6EECF244321}">
                <p14:modId xmlns:p14="http://schemas.microsoft.com/office/powerpoint/2010/main" val="3574681547"/>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9857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40" name="Rectangle 3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848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601" y="1033389"/>
            <a:ext cx="3619692" cy="4825409"/>
          </a:xfrm>
        </p:spPr>
        <p:txBody>
          <a:bodyPr anchor="ctr">
            <a:normAutofit/>
          </a:bodyPr>
          <a:lstStyle/>
          <a:p>
            <a:r>
              <a:rPr lang="en-US" sz="4700" b="1" dirty="0">
                <a:solidFill>
                  <a:srgbClr val="FFFFFF"/>
                </a:solidFill>
              </a:rPr>
              <a:t>GADGET GALAXY</a:t>
            </a:r>
          </a:p>
        </p:txBody>
      </p:sp>
      <p:sp>
        <p:nvSpPr>
          <p:cNvPr id="42" name="Rectangle 4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934" y="460868"/>
            <a:ext cx="3621024"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7080" y="460868"/>
            <a:ext cx="3621024"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Content Placeholder 2"/>
          <p:cNvSpPr>
            <a:spLocks noGrp="1"/>
          </p:cNvSpPr>
          <p:nvPr>
            <p:ph idx="1"/>
          </p:nvPr>
        </p:nvSpPr>
        <p:spPr>
          <a:xfrm>
            <a:off x="5066826" y="1033390"/>
            <a:ext cx="3641278" cy="4825409"/>
          </a:xfrm>
          <a:ln w="57150">
            <a:noFill/>
          </a:ln>
        </p:spPr>
        <p:txBody>
          <a:bodyPr anchor="ctr">
            <a:normAutofit/>
          </a:bodyPr>
          <a:lstStyle/>
          <a:p>
            <a:pPr marL="0" marR="0" indent="0">
              <a:spcBef>
                <a:spcPts val="0"/>
              </a:spcBef>
              <a:spcAft>
                <a:spcPts val="800"/>
              </a:spcAft>
              <a:buNone/>
            </a:pPr>
            <a:r>
              <a:rPr lang="en-US" sz="1700" b="1" kern="100">
                <a:solidFill>
                  <a:schemeClr val="accent2">
                    <a:lumMod val="50000"/>
                  </a:schemeClr>
                </a:solidFill>
                <a:effectLst/>
                <a:latin typeface="Aptos" panose="020B0004020202020204" pitchFamily="34" charset="0"/>
                <a:ea typeface="Aptos" panose="020B0004020202020204" pitchFamily="34" charset="0"/>
                <a:cs typeface="Times New Roman" panose="02020603050405020304" pitchFamily="18" charset="0"/>
              </a:rPr>
              <a:t>Overview: </a:t>
            </a:r>
          </a:p>
          <a:p>
            <a:pPr marL="0" indent="0">
              <a:buNone/>
            </a:pPr>
            <a:r>
              <a:rPr lang="en-US" sz="1700">
                <a:solidFill>
                  <a:schemeClr val="accent2">
                    <a:lumMod val="50000"/>
                  </a:schemeClr>
                </a:solidFill>
              </a:rPr>
              <a:t>Gadget Galaxy is a mobile application providing an all-in-one shopping experience for electronic gadgets.</a:t>
            </a:r>
          </a:p>
          <a:p>
            <a:pPr marL="0" indent="0">
              <a:buNone/>
            </a:pPr>
            <a:r>
              <a:rPr lang="en-US" sz="1700">
                <a:solidFill>
                  <a:schemeClr val="accent2">
                    <a:lumMod val="50000"/>
                  </a:schemeClr>
                </a:solidFill>
              </a:rPr>
              <a:t>The project is divided into two parts:</a:t>
            </a:r>
          </a:p>
          <a:p>
            <a:pPr marL="0" indent="0">
              <a:buNone/>
            </a:pPr>
            <a:r>
              <a:rPr lang="en-US" sz="1700" b="1">
                <a:solidFill>
                  <a:schemeClr val="accent2">
                    <a:lumMod val="50000"/>
                  </a:schemeClr>
                </a:solidFill>
              </a:rPr>
              <a:t>Part 1:</a:t>
            </a:r>
            <a:r>
              <a:rPr lang="en-US" sz="1700">
                <a:solidFill>
                  <a:schemeClr val="accent2">
                    <a:lumMod val="50000"/>
                  </a:schemeClr>
                </a:solidFill>
              </a:rPr>
              <a:t> MySQL-based relational database design and implementation.</a:t>
            </a:r>
          </a:p>
          <a:p>
            <a:pPr marL="0" indent="0">
              <a:buNone/>
            </a:pPr>
            <a:r>
              <a:rPr lang="en-US" sz="1700" b="1">
                <a:solidFill>
                  <a:schemeClr val="accent2">
                    <a:lumMod val="50000"/>
                  </a:schemeClr>
                </a:solidFill>
              </a:rPr>
              <a:t>Part 2:</a:t>
            </a:r>
            <a:r>
              <a:rPr lang="en-US" sz="1700">
                <a:solidFill>
                  <a:schemeClr val="accent2">
                    <a:lumMod val="50000"/>
                  </a:schemeClr>
                </a:solidFill>
              </a:rPr>
              <a:t> Transition to a NoSQL database using MongoDB for enhanced scalability and flexibility</a:t>
            </a:r>
          </a:p>
        </p:txBody>
      </p:sp>
    </p:spTree>
    <p:extLst>
      <p:ext uri="{BB962C8B-B14F-4D97-AF65-F5344CB8AC3E}">
        <p14:creationId xmlns:p14="http://schemas.microsoft.com/office/powerpoint/2010/main" val="1704859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013800"/>
          </a:xfrm>
        </p:spPr>
        <p:txBody>
          <a:bodyPr>
            <a:normAutofit/>
          </a:bodyPr>
          <a:lstStyle/>
          <a:p>
            <a:r>
              <a:rPr lang="en-US" b="1">
                <a:solidFill>
                  <a:srgbClr val="FFFEFF"/>
                </a:solidFill>
              </a:rPr>
              <a:t>WHY MONGODB?</a:t>
            </a:r>
          </a:p>
        </p:txBody>
      </p:sp>
      <p:graphicFrame>
        <p:nvGraphicFramePr>
          <p:cNvPr id="5" name="Content Placeholder 2">
            <a:extLst>
              <a:ext uri="{FF2B5EF4-FFF2-40B4-BE49-F238E27FC236}">
                <a16:creationId xmlns:a16="http://schemas.microsoft.com/office/drawing/2014/main" id="{D5DBCACD-6218-B6EA-2AE9-A315B80E7D2C}"/>
              </a:ext>
            </a:extLst>
          </p:cNvPr>
          <p:cNvGraphicFramePr>
            <a:graphicFrameLocks noGrp="1"/>
          </p:cNvGraphicFramePr>
          <p:nvPr>
            <p:ph idx="1"/>
            <p:extLst>
              <p:ext uri="{D42A27DB-BD31-4B8C-83A1-F6EECF244321}">
                <p14:modId xmlns:p14="http://schemas.microsoft.com/office/powerpoint/2010/main" val="2450347779"/>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201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76" y="548640"/>
            <a:ext cx="7626096" cy="1179576"/>
          </a:xfrm>
        </p:spPr>
        <p:txBody>
          <a:bodyPr>
            <a:normAutofit/>
          </a:bodyPr>
          <a:lstStyle/>
          <a:p>
            <a:r>
              <a:rPr lang="en-US" sz="3500" b="1"/>
              <a:t>INSTALLATION &amp; SETUP</a:t>
            </a:r>
            <a:endParaRPr lang="en-US" sz="3500" b="1" dirty="0"/>
          </a:p>
        </p:txBody>
      </p:sp>
      <p:sp>
        <p:nvSpPr>
          <p:cNvPr id="3" name="Content Placeholder 2"/>
          <p:cNvSpPr>
            <a:spLocks noGrp="1"/>
          </p:cNvSpPr>
          <p:nvPr>
            <p:ph idx="1"/>
          </p:nvPr>
        </p:nvSpPr>
        <p:spPr>
          <a:xfrm>
            <a:off x="836676" y="2481943"/>
            <a:ext cx="4495028" cy="3004457"/>
          </a:xfrm>
        </p:spPr>
        <p:txBody>
          <a:bodyPr>
            <a:noAutofit/>
          </a:bodyPr>
          <a:lstStyle/>
          <a:p>
            <a:pPr marL="0" indent="0">
              <a:buNone/>
            </a:pPr>
            <a:r>
              <a:rPr lang="en-US" sz="1400" b="1"/>
              <a:t>Install MongoDB : </a:t>
            </a:r>
            <a:r>
              <a:rPr lang="en-US" sz="1400"/>
              <a:t>We used Homebrew  commands for installing in Mac OS</a:t>
            </a:r>
          </a:p>
          <a:p>
            <a:r>
              <a:rPr lang="en-US"/>
              <a:t>brew </a:t>
            </a:r>
            <a:r>
              <a:rPr lang="en-US" dirty="0"/>
              <a:t>tap </a:t>
            </a:r>
            <a:r>
              <a:rPr lang="en-US" dirty="0" err="1"/>
              <a:t>mongodb</a:t>
            </a:r>
            <a:r>
              <a:rPr lang="en-US" dirty="0"/>
              <a:t>/brew</a:t>
            </a:r>
          </a:p>
          <a:p>
            <a:r>
              <a:rPr lang="en-US" dirty="0"/>
              <a:t>brew install </a:t>
            </a:r>
            <a:r>
              <a:rPr lang="en-US" dirty="0" err="1"/>
              <a:t>mongodb</a:t>
            </a:r>
            <a:r>
              <a:rPr lang="en-US" dirty="0"/>
              <a:t>/brew/</a:t>
            </a:r>
            <a:r>
              <a:rPr lang="en-US" dirty="0" err="1"/>
              <a:t>mongodb</a:t>
            </a:r>
            <a:r>
              <a:rPr lang="en-US" dirty="0"/>
              <a:t>-community</a:t>
            </a:r>
          </a:p>
          <a:p>
            <a:r>
              <a:rPr lang="en-US" dirty="0"/>
              <a:t>brew install </a:t>
            </a:r>
            <a:r>
              <a:rPr lang="en-US" dirty="0" err="1"/>
              <a:t>mongosh</a:t>
            </a:r>
            <a:endParaRPr lang="en-US" dirty="0"/>
          </a:p>
          <a:p>
            <a:r>
              <a:rPr lang="en-US" altLang="en-US" dirty="0"/>
              <a:t>brew install --cask </a:t>
            </a:r>
            <a:r>
              <a:rPr lang="en-US" altLang="en-US" dirty="0" err="1"/>
              <a:t>mongodb</a:t>
            </a:r>
            <a:r>
              <a:rPr lang="en-US" altLang="en-US" dirty="0"/>
              <a:t>-compass </a:t>
            </a:r>
            <a:endParaRPr lang="en-US" dirty="0"/>
          </a:p>
          <a:p>
            <a:pPr marL="0" indent="0">
              <a:buNone/>
            </a:pPr>
            <a:r>
              <a:rPr lang="en-US" sz="1400" b="1"/>
              <a:t>Verify Installation: Verify the version</a:t>
            </a:r>
          </a:p>
          <a:p>
            <a:r>
              <a:rPr lang="en-US" sz="1800">
                <a:effectLst/>
                <a:latin typeface="Courier New" panose="02070309020205020404" pitchFamily="49" charset="0"/>
                <a:ea typeface="Times New Roman" panose="02020603050405020304" pitchFamily="18" charset="0"/>
              </a:rPr>
              <a:t>mongod –version</a:t>
            </a:r>
            <a:endParaRPr lang="en-US" sz="1800">
              <a:effectLst/>
              <a:latin typeface="Times New Roman" panose="02020603050405020304" pitchFamily="18" charset="0"/>
              <a:ea typeface="Times New Roman" panose="02020603050405020304" pitchFamily="18" charset="0"/>
            </a:endParaRPr>
          </a:p>
          <a:p>
            <a:r>
              <a:rPr lang="en-US" sz="1800">
                <a:effectLst/>
                <a:latin typeface="Courier New" panose="02070309020205020404" pitchFamily="49" charset="0"/>
                <a:ea typeface="Times New Roman" panose="02020603050405020304" pitchFamily="18" charset="0"/>
              </a:rPr>
              <a:t>mongosh –version</a:t>
            </a:r>
            <a:endParaRPr lang="en-US" sz="1800">
              <a:effectLst/>
              <a:latin typeface="Times New Roman" panose="02020603050405020304" pitchFamily="18" charset="0"/>
              <a:ea typeface="Times New Roman" panose="02020603050405020304" pitchFamily="18" charset="0"/>
            </a:endParaRPr>
          </a:p>
          <a:p>
            <a:pPr marL="0" indent="0">
              <a:buNone/>
            </a:pPr>
            <a:endParaRPr lang="en-US" sz="1050"/>
          </a:p>
          <a:p>
            <a:pPr>
              <a:buFont typeface="Arial" panose="020B0604020202020204" pitchFamily="34" charset="0"/>
              <a:buChar char="•"/>
            </a:pPr>
            <a:endParaRPr lang="en-US" sz="1050" dirty="0"/>
          </a:p>
        </p:txBody>
      </p:sp>
      <p:pic>
        <p:nvPicPr>
          <p:cNvPr id="7" name="Picture 6" descr="A screenshot of a computer&#10;&#10;Description automatically generated">
            <a:extLst>
              <a:ext uri="{FF2B5EF4-FFF2-40B4-BE49-F238E27FC236}">
                <a16:creationId xmlns:a16="http://schemas.microsoft.com/office/drawing/2014/main" id="{8646F772-F99F-BCB5-32B9-4DF238EE0A4C}"/>
              </a:ext>
            </a:extLst>
          </p:cNvPr>
          <p:cNvPicPr>
            <a:picLocks noChangeAspect="1"/>
          </p:cNvPicPr>
          <p:nvPr/>
        </p:nvPicPr>
        <p:blipFill>
          <a:blip r:embed="rId2"/>
          <a:stretch>
            <a:fillRect/>
          </a:stretch>
        </p:blipFill>
        <p:spPr>
          <a:xfrm>
            <a:off x="5331703" y="4174762"/>
            <a:ext cx="3493147" cy="1768838"/>
          </a:xfrm>
          <a:prstGeom prst="rect">
            <a:avLst/>
          </a:prstGeom>
          <a:ln>
            <a:solidFill>
              <a:schemeClr val="tx1"/>
            </a:solidFill>
          </a:ln>
        </p:spPr>
      </p:pic>
      <p:pic>
        <p:nvPicPr>
          <p:cNvPr id="9" name="Picture 8" descr="A screenshot of a computer screen&#10;&#10;Description automatically generated">
            <a:extLst>
              <a:ext uri="{FF2B5EF4-FFF2-40B4-BE49-F238E27FC236}">
                <a16:creationId xmlns:a16="http://schemas.microsoft.com/office/drawing/2014/main" id="{A2FB5743-C10C-23EE-6E84-4A069A9E12F8}"/>
              </a:ext>
            </a:extLst>
          </p:cNvPr>
          <p:cNvPicPr>
            <a:picLocks noChangeAspect="1"/>
          </p:cNvPicPr>
          <p:nvPr/>
        </p:nvPicPr>
        <p:blipFill>
          <a:blip r:embed="rId3"/>
          <a:stretch>
            <a:fillRect/>
          </a:stretch>
        </p:blipFill>
        <p:spPr>
          <a:xfrm>
            <a:off x="5324322" y="2311409"/>
            <a:ext cx="3400298" cy="1501194"/>
          </a:xfrm>
          <a:prstGeom prst="rect">
            <a:avLst/>
          </a:prstGeom>
        </p:spPr>
      </p:pic>
    </p:spTree>
    <p:extLst>
      <p:ext uri="{BB962C8B-B14F-4D97-AF65-F5344CB8AC3E}">
        <p14:creationId xmlns:p14="http://schemas.microsoft.com/office/powerpoint/2010/main" val="4198310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 program&#10;&#10;Description automatically generated">
            <a:extLst>
              <a:ext uri="{FF2B5EF4-FFF2-40B4-BE49-F238E27FC236}">
                <a16:creationId xmlns:a16="http://schemas.microsoft.com/office/drawing/2014/main" id="{328680DF-2AD6-C9B4-9432-EFA733D7BC23}"/>
              </a:ext>
            </a:extLst>
          </p:cNvPr>
          <p:cNvPicPr>
            <a:picLocks noChangeAspect="1"/>
          </p:cNvPicPr>
          <p:nvPr/>
        </p:nvPicPr>
        <p:blipFill rotWithShape="1">
          <a:blip r:embed="rId2"/>
          <a:srcRect r="36400"/>
          <a:stretch/>
        </p:blipFill>
        <p:spPr bwMode="auto">
          <a:xfrm>
            <a:off x="1155700" y="541064"/>
            <a:ext cx="6274639" cy="3435892"/>
          </a:xfrm>
          <a:prstGeom prst="rect">
            <a:avLst/>
          </a:prstGeom>
          <a:extLst>
            <a:ext uri="{53640926-AAD7-44D8-BBD7-CCE9431645EC}">
              <a14:shadowObscured xmlns:a14="http://schemas.microsoft.com/office/drawing/2010/main"/>
            </a:ext>
          </a:extLst>
        </p:spPr>
      </p:pic>
      <p:sp useBgFill="1">
        <p:nvSpPr>
          <p:cNvPr id="14" name="Rectangle 1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5425" y="4219240"/>
            <a:ext cx="8476488" cy="9499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5425" y="4359623"/>
            <a:ext cx="8477720" cy="2051143"/>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9700" y="4596992"/>
            <a:ext cx="2515074" cy="1607013"/>
          </a:xfrm>
        </p:spPr>
        <p:txBody>
          <a:bodyPr anchor="ctr">
            <a:normAutofit/>
          </a:bodyPr>
          <a:lstStyle/>
          <a:p>
            <a:r>
              <a:rPr lang="en-US" b="1">
                <a:solidFill>
                  <a:schemeClr val="tx2"/>
                </a:solidFill>
              </a:rPr>
              <a:t>DATA MODELING</a:t>
            </a:r>
          </a:p>
        </p:txBody>
      </p:sp>
      <p:sp>
        <p:nvSpPr>
          <p:cNvPr id="3" name="Content Placeholder 2"/>
          <p:cNvSpPr>
            <a:spLocks noGrp="1"/>
          </p:cNvSpPr>
          <p:nvPr>
            <p:ph idx="1"/>
          </p:nvPr>
        </p:nvSpPr>
        <p:spPr>
          <a:xfrm>
            <a:off x="3203618" y="4596992"/>
            <a:ext cx="5430682" cy="1607012"/>
          </a:xfrm>
        </p:spPr>
        <p:txBody>
          <a:bodyPr>
            <a:normAutofit lnSpcReduction="10000"/>
          </a:bodyPr>
          <a:lstStyle/>
          <a:p>
            <a:pPr marL="0" indent="0">
              <a:lnSpc>
                <a:spcPct val="90000"/>
              </a:lnSpc>
              <a:buNone/>
            </a:pPr>
            <a:r>
              <a:rPr lang="en-US" sz="900" b="1"/>
              <a:t>Translating Tables to Collections:</a:t>
            </a:r>
            <a:endParaRPr lang="en-US" sz="900"/>
          </a:p>
          <a:p>
            <a:pPr marL="742950" lvl="1" indent="-285750">
              <a:lnSpc>
                <a:spcPct val="90000"/>
              </a:lnSpc>
              <a:buFont typeface="Arial" panose="020B0604020202020204" pitchFamily="34" charset="0"/>
              <a:buChar char="•"/>
            </a:pPr>
            <a:r>
              <a:rPr lang="en-US" sz="900"/>
              <a:t>MongoDB collections correspond to tables, and documents represent rows.</a:t>
            </a:r>
          </a:p>
          <a:p>
            <a:pPr marL="742950" lvl="1" indent="-285750">
              <a:lnSpc>
                <a:spcPct val="90000"/>
              </a:lnSpc>
              <a:buFont typeface="Arial" panose="020B0604020202020204" pitchFamily="34" charset="0"/>
              <a:buChar char="•"/>
            </a:pPr>
            <a:r>
              <a:rPr lang="en-US" sz="900"/>
              <a:t>Key considerations: data type mapping, schema design, validation, and performance optimization.</a:t>
            </a:r>
          </a:p>
          <a:p>
            <a:pPr marL="0" indent="0">
              <a:lnSpc>
                <a:spcPct val="90000"/>
              </a:lnSpc>
              <a:buNone/>
            </a:pPr>
            <a:r>
              <a:rPr lang="en-US" sz="900" b="1"/>
              <a:t>Schema-less Nature:</a:t>
            </a:r>
            <a:endParaRPr lang="en-US" sz="900"/>
          </a:p>
          <a:p>
            <a:pPr marL="742950" lvl="1" indent="-285750">
              <a:lnSpc>
                <a:spcPct val="90000"/>
              </a:lnSpc>
              <a:buFont typeface="Arial" panose="020B0604020202020204" pitchFamily="34" charset="0"/>
              <a:buChar char="•"/>
            </a:pPr>
            <a:r>
              <a:rPr lang="en-US" sz="900"/>
              <a:t>MongoDB does not have a schema at the database level but schema validation can be implemented.</a:t>
            </a:r>
          </a:p>
          <a:p>
            <a:pPr marL="0" indent="0">
              <a:lnSpc>
                <a:spcPct val="90000"/>
              </a:lnSpc>
              <a:buNone/>
            </a:pPr>
            <a:r>
              <a:rPr lang="en-US" sz="900" b="1"/>
              <a:t>Schema Validation:</a:t>
            </a:r>
            <a:endParaRPr lang="en-US" sz="900"/>
          </a:p>
          <a:p>
            <a:pPr marL="742950" lvl="1" indent="-285750">
              <a:lnSpc>
                <a:spcPct val="90000"/>
              </a:lnSpc>
              <a:buFont typeface="Arial" panose="020B0604020202020204" pitchFamily="34" charset="0"/>
              <a:buChar char="•"/>
            </a:pPr>
            <a:r>
              <a:rPr lang="en-US" sz="900"/>
              <a:t>MongoDB provides JSON Schema validation to ensure data integrity.</a:t>
            </a:r>
          </a:p>
        </p:txBody>
      </p:sp>
    </p:spTree>
    <p:extLst>
      <p:ext uri="{BB962C8B-B14F-4D97-AF65-F5344CB8AC3E}">
        <p14:creationId xmlns:p14="http://schemas.microsoft.com/office/powerpoint/2010/main" val="195347318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013800"/>
          </a:xfrm>
        </p:spPr>
        <p:txBody>
          <a:bodyPr>
            <a:normAutofit/>
          </a:bodyPr>
          <a:lstStyle/>
          <a:p>
            <a:r>
              <a:rPr lang="en-US" b="1">
                <a:solidFill>
                  <a:srgbClr val="FFFEFF"/>
                </a:solidFill>
              </a:rPr>
              <a:t>DATA MIGRATION</a:t>
            </a:r>
          </a:p>
        </p:txBody>
      </p:sp>
      <p:graphicFrame>
        <p:nvGraphicFramePr>
          <p:cNvPr id="5" name="Content Placeholder 2">
            <a:extLst>
              <a:ext uri="{FF2B5EF4-FFF2-40B4-BE49-F238E27FC236}">
                <a16:creationId xmlns:a16="http://schemas.microsoft.com/office/drawing/2014/main" id="{C7373D1F-DFA1-D5B5-3610-A81B417A0989}"/>
              </a:ext>
            </a:extLst>
          </p:cNvPr>
          <p:cNvGraphicFramePr>
            <a:graphicFrameLocks noGrp="1"/>
          </p:cNvGraphicFramePr>
          <p:nvPr>
            <p:ph idx="1"/>
            <p:extLst>
              <p:ext uri="{D42A27DB-BD31-4B8C-83A1-F6EECF244321}">
                <p14:modId xmlns:p14="http://schemas.microsoft.com/office/powerpoint/2010/main" val="1963596204"/>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8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76" y="548640"/>
            <a:ext cx="7626096" cy="1179576"/>
          </a:xfrm>
        </p:spPr>
        <p:txBody>
          <a:bodyPr>
            <a:noAutofit/>
          </a:bodyPr>
          <a:lstStyle/>
          <a:p>
            <a:r>
              <a:rPr lang="en-US" sz="2000" b="1" dirty="0"/>
              <a:t>Product Listings and Search (NoSQL)</a:t>
            </a:r>
            <a:br>
              <a:rPr lang="en-US" sz="2000" b="1" dirty="0"/>
            </a:br>
            <a:r>
              <a:rPr lang="en-US" sz="2000" b="1" dirty="0"/>
              <a:t>Optimization Techniques:</a:t>
            </a:r>
            <a:endParaRPr lang="en-US" sz="2000" dirty="0"/>
          </a:p>
        </p:txBody>
      </p:sp>
      <p:sp>
        <p:nvSpPr>
          <p:cNvPr id="3" name="Content Placeholder 2"/>
          <p:cNvSpPr>
            <a:spLocks noGrp="1"/>
          </p:cNvSpPr>
          <p:nvPr>
            <p:ph idx="1"/>
          </p:nvPr>
        </p:nvSpPr>
        <p:spPr>
          <a:xfrm>
            <a:off x="836676" y="1998980"/>
            <a:ext cx="7626096" cy="1328420"/>
          </a:xfrm>
        </p:spPr>
        <p:txBody>
          <a:bodyPr>
            <a:normAutofit/>
          </a:bodyPr>
          <a:lstStyle/>
          <a:p>
            <a:pPr>
              <a:buFont typeface="Arial" panose="020B0604020202020204" pitchFamily="34" charset="0"/>
              <a:buChar char="•"/>
            </a:pPr>
            <a:r>
              <a:rPr lang="en-US" sz="2000" dirty="0"/>
              <a:t>Indexing for enhanced search performance.</a:t>
            </a:r>
          </a:p>
          <a:p>
            <a:pPr>
              <a:buFont typeface="Arial" panose="020B0604020202020204" pitchFamily="34" charset="0"/>
              <a:buChar char="•"/>
            </a:pPr>
            <a:r>
              <a:rPr lang="en-US" sz="2000" dirty="0"/>
              <a:t>Text search, filter by price, category, and sort by rating.</a:t>
            </a:r>
          </a:p>
        </p:txBody>
      </p:sp>
      <p:pic>
        <p:nvPicPr>
          <p:cNvPr id="4" name="Picture 3" descr="A screen shot of a computer code&#10;&#10;Description automatically generated">
            <a:extLst>
              <a:ext uri="{FF2B5EF4-FFF2-40B4-BE49-F238E27FC236}">
                <a16:creationId xmlns:a16="http://schemas.microsoft.com/office/drawing/2014/main" id="{576F7CFF-8E7F-E57D-E384-A12ED511F289}"/>
              </a:ext>
            </a:extLst>
          </p:cNvPr>
          <p:cNvPicPr>
            <a:picLocks noChangeAspect="1"/>
          </p:cNvPicPr>
          <p:nvPr/>
        </p:nvPicPr>
        <p:blipFill>
          <a:blip r:embed="rId2"/>
          <a:stretch>
            <a:fillRect/>
          </a:stretch>
        </p:blipFill>
        <p:spPr>
          <a:xfrm>
            <a:off x="139699" y="3598164"/>
            <a:ext cx="4648200" cy="158496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89F96570-3541-A8B3-C239-1128CBAB5F04}"/>
              </a:ext>
            </a:extLst>
          </p:cNvPr>
          <p:cNvPicPr>
            <a:picLocks noChangeAspect="1"/>
          </p:cNvPicPr>
          <p:nvPr/>
        </p:nvPicPr>
        <p:blipFill rotWithShape="1">
          <a:blip r:embed="rId3"/>
          <a:srcRect r="23262"/>
          <a:stretch/>
        </p:blipFill>
        <p:spPr>
          <a:xfrm>
            <a:off x="5232401" y="3443224"/>
            <a:ext cx="3771900" cy="3035300"/>
          </a:xfrm>
          <a:prstGeom prst="rect">
            <a:avLst/>
          </a:prstGeom>
        </p:spPr>
      </p:pic>
    </p:spTree>
    <p:extLst>
      <p:ext uri="{BB962C8B-B14F-4D97-AF65-F5344CB8AC3E}">
        <p14:creationId xmlns:p14="http://schemas.microsoft.com/office/powerpoint/2010/main" val="80244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5059" y="586822"/>
            <a:ext cx="6022141" cy="849310"/>
          </a:xfrm>
        </p:spPr>
        <p:txBody>
          <a:bodyPr>
            <a:normAutofit fontScale="90000"/>
          </a:bodyPr>
          <a:lstStyle/>
          <a:p>
            <a:r>
              <a:rPr lang="en-US" b="1"/>
              <a:t>DATA CONSISTENCY AND INTEGRITY</a:t>
            </a:r>
            <a:endParaRPr lang="en-US" b="1" dirty="0"/>
          </a:p>
        </p:txBody>
      </p:sp>
      <p:sp>
        <p:nvSpPr>
          <p:cNvPr id="7" name="TextBox 6">
            <a:extLst>
              <a:ext uri="{FF2B5EF4-FFF2-40B4-BE49-F238E27FC236}">
                <a16:creationId xmlns:a16="http://schemas.microsoft.com/office/drawing/2014/main" id="{B8229BD7-0EE9-39E8-C505-F13BDA137D48}"/>
              </a:ext>
            </a:extLst>
          </p:cNvPr>
          <p:cNvSpPr txBox="1"/>
          <p:nvPr/>
        </p:nvSpPr>
        <p:spPr>
          <a:xfrm>
            <a:off x="1016001" y="2438400"/>
            <a:ext cx="4508500" cy="2031325"/>
          </a:xfrm>
          <a:prstGeom prst="rect">
            <a:avLst/>
          </a:prstGeom>
          <a:noFill/>
        </p:spPr>
        <p:txBody>
          <a:bodyPr wrap="square" rtlCol="0">
            <a:spAutoFit/>
          </a:bodyPr>
          <a:lstStyle/>
          <a:p>
            <a:r>
              <a:rPr lang="en-US"/>
              <a:t>Atomic operations for single-document transactions.</a:t>
            </a:r>
          </a:p>
          <a:p>
            <a:r>
              <a:rPr lang="en-US"/>
              <a:t>Schema validation using JSON Schema.</a:t>
            </a:r>
          </a:p>
          <a:p>
            <a:r>
              <a:rPr lang="en-US"/>
              <a:t>Unique indexes and write concern for data durability.</a:t>
            </a:r>
          </a:p>
          <a:p>
            <a:r>
              <a:rPr lang="en-US"/>
              <a:t>Write Concern Levels</a:t>
            </a:r>
          </a:p>
          <a:p>
            <a:endParaRPr lang="en-US" dirty="0"/>
          </a:p>
        </p:txBody>
      </p:sp>
      <p:pic>
        <p:nvPicPr>
          <p:cNvPr id="8" name="Picture 7" descr="A screen shot of a computer&#10;&#10;Description automatically generated">
            <a:extLst>
              <a:ext uri="{FF2B5EF4-FFF2-40B4-BE49-F238E27FC236}">
                <a16:creationId xmlns:a16="http://schemas.microsoft.com/office/drawing/2014/main" id="{BF62CFC8-6CF8-83E5-83CF-03520EA4E470}"/>
              </a:ext>
            </a:extLst>
          </p:cNvPr>
          <p:cNvPicPr>
            <a:picLocks noChangeAspect="1"/>
          </p:cNvPicPr>
          <p:nvPr/>
        </p:nvPicPr>
        <p:blipFill>
          <a:blip r:embed="rId2"/>
          <a:stretch>
            <a:fillRect/>
          </a:stretch>
        </p:blipFill>
        <p:spPr>
          <a:xfrm>
            <a:off x="4937125" y="2179082"/>
            <a:ext cx="4095750" cy="9144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5DF167B-D08D-17D1-6DC5-0A50BF9C1755}"/>
              </a:ext>
            </a:extLst>
          </p:cNvPr>
          <p:cNvPicPr>
            <a:picLocks/>
          </p:cNvPicPr>
          <p:nvPr/>
        </p:nvPicPr>
        <p:blipFill>
          <a:blip r:embed="rId3"/>
          <a:stretch>
            <a:fillRect/>
          </a:stretch>
        </p:blipFill>
        <p:spPr>
          <a:xfrm>
            <a:off x="5247640" y="3352800"/>
            <a:ext cx="3629660" cy="3289300"/>
          </a:xfrm>
          <a:prstGeom prst="rect">
            <a:avLst/>
          </a:prstGeom>
        </p:spPr>
      </p:pic>
      <p:pic>
        <p:nvPicPr>
          <p:cNvPr id="10" name="Picture 9" descr="A computer screen with green and white text&#10;&#10;Description automatically generated">
            <a:extLst>
              <a:ext uri="{FF2B5EF4-FFF2-40B4-BE49-F238E27FC236}">
                <a16:creationId xmlns:a16="http://schemas.microsoft.com/office/drawing/2014/main" id="{30BE635B-868D-55E2-22EC-9DD469619783}"/>
              </a:ext>
            </a:extLst>
          </p:cNvPr>
          <p:cNvPicPr>
            <a:picLocks noChangeAspect="1"/>
          </p:cNvPicPr>
          <p:nvPr/>
        </p:nvPicPr>
        <p:blipFill>
          <a:blip r:embed="rId4"/>
          <a:stretch>
            <a:fillRect/>
          </a:stretch>
        </p:blipFill>
        <p:spPr>
          <a:xfrm>
            <a:off x="0" y="4395033"/>
            <a:ext cx="5485105" cy="2153920"/>
          </a:xfrm>
          <a:prstGeom prst="rect">
            <a:avLst/>
          </a:prstGeom>
        </p:spPr>
      </p:pic>
    </p:spTree>
    <p:extLst>
      <p:ext uri="{BB962C8B-B14F-4D97-AF65-F5344CB8AC3E}">
        <p14:creationId xmlns:p14="http://schemas.microsoft.com/office/powerpoint/2010/main" val="364503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8" y="978408"/>
            <a:ext cx="5632452" cy="659892"/>
          </a:xfrm>
        </p:spPr>
        <p:txBody>
          <a:bodyPr>
            <a:normAutofit fontScale="90000"/>
          </a:bodyPr>
          <a:lstStyle/>
          <a:p>
            <a:r>
              <a:rPr lang="en-US" sz="2500" b="1" dirty="0"/>
              <a:t>SCALABILITY AND PERFORMANCE TESTING</a:t>
            </a:r>
          </a:p>
        </p:txBody>
      </p:sp>
      <p:sp>
        <p:nvSpPr>
          <p:cNvPr id="3" name="Content Placeholder 2"/>
          <p:cNvSpPr>
            <a:spLocks noGrp="1"/>
          </p:cNvSpPr>
          <p:nvPr>
            <p:ph idx="1"/>
          </p:nvPr>
        </p:nvSpPr>
        <p:spPr>
          <a:xfrm>
            <a:off x="630934" y="2368296"/>
            <a:ext cx="3455289" cy="3502152"/>
          </a:xfrm>
        </p:spPr>
        <p:txBody>
          <a:bodyPr>
            <a:normAutofit/>
          </a:bodyPr>
          <a:lstStyle/>
          <a:p>
            <a:pPr marL="0" indent="0">
              <a:buNone/>
            </a:pPr>
            <a:endParaRPr lang="en-US" sz="16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a:p>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screen shot of a computer program&#10;&#10;Description automatically generated">
            <a:extLst>
              <a:ext uri="{FF2B5EF4-FFF2-40B4-BE49-F238E27FC236}">
                <a16:creationId xmlns:a16="http://schemas.microsoft.com/office/drawing/2014/main" id="{089538D1-914C-DBAC-19BD-0F0272CAB94A}"/>
              </a:ext>
            </a:extLst>
          </p:cNvPr>
          <p:cNvPicPr>
            <a:picLocks noChangeAspect="1"/>
          </p:cNvPicPr>
          <p:nvPr/>
        </p:nvPicPr>
        <p:blipFill>
          <a:blip r:embed="rId2"/>
          <a:stretch>
            <a:fillRect/>
          </a:stretch>
        </p:blipFill>
        <p:spPr>
          <a:xfrm>
            <a:off x="504251" y="1987295"/>
            <a:ext cx="3708653" cy="4489705"/>
          </a:xfrm>
          <a:prstGeom prst="rect">
            <a:avLst/>
          </a:prstGeom>
        </p:spPr>
      </p:pic>
      <p:sp>
        <p:nvSpPr>
          <p:cNvPr id="9" name="TextBox 8">
            <a:extLst>
              <a:ext uri="{FF2B5EF4-FFF2-40B4-BE49-F238E27FC236}">
                <a16:creationId xmlns:a16="http://schemas.microsoft.com/office/drawing/2014/main" id="{DC340E18-CD5C-D23A-230C-37D10E87F6B1}"/>
              </a:ext>
            </a:extLst>
          </p:cNvPr>
          <p:cNvSpPr txBox="1"/>
          <p:nvPr/>
        </p:nvSpPr>
        <p:spPr>
          <a:xfrm>
            <a:off x="4876801" y="2298700"/>
            <a:ext cx="3009899" cy="3139321"/>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The execution statistics of the index-augmented query show that the index scan (IXSCAN) operation is the initial stage in query resolution. This demonstrates that the index is correctly identified and applied by the MongoDB query optimizer.</a:t>
            </a:r>
          </a:p>
          <a:p>
            <a:endParaRPr lang="en-US" dirty="0"/>
          </a:p>
          <a:p>
            <a:endParaRPr lang="en-US" dirty="0"/>
          </a:p>
        </p:txBody>
      </p:sp>
    </p:spTree>
    <p:extLst>
      <p:ext uri="{BB962C8B-B14F-4D97-AF65-F5344CB8AC3E}">
        <p14:creationId xmlns:p14="http://schemas.microsoft.com/office/powerpoint/2010/main" val="317179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669" y="548640"/>
            <a:ext cx="8324104" cy="1179576"/>
          </a:xfrm>
        </p:spPr>
        <p:txBody>
          <a:bodyPr>
            <a:normAutofit/>
          </a:bodyPr>
          <a:lstStyle/>
          <a:p>
            <a:r>
              <a:rPr lang="en-US" sz="3500" b="1" dirty="0"/>
              <a:t>ANALYTICAL QUERIES</a:t>
            </a:r>
          </a:p>
        </p:txBody>
      </p:sp>
      <p:pic>
        <p:nvPicPr>
          <p:cNvPr id="4" name="Picture 3" descr="A screen shot of a computer program&#10;&#10;Description automatically generated">
            <a:extLst>
              <a:ext uri="{FF2B5EF4-FFF2-40B4-BE49-F238E27FC236}">
                <a16:creationId xmlns:a16="http://schemas.microsoft.com/office/drawing/2014/main" id="{35F0C4AA-1E51-9976-F2CA-272D00A4010B}"/>
              </a:ext>
            </a:extLst>
          </p:cNvPr>
          <p:cNvPicPr>
            <a:picLocks noChangeAspect="1"/>
          </p:cNvPicPr>
          <p:nvPr/>
        </p:nvPicPr>
        <p:blipFill>
          <a:blip r:embed="rId2"/>
          <a:stretch>
            <a:fillRect/>
          </a:stretch>
        </p:blipFill>
        <p:spPr>
          <a:xfrm>
            <a:off x="1079862" y="2518152"/>
            <a:ext cx="7593876" cy="4148869"/>
          </a:xfrm>
          <a:prstGeom prst="rect">
            <a:avLst/>
          </a:prstGeom>
        </p:spPr>
      </p:pic>
      <p:sp>
        <p:nvSpPr>
          <p:cNvPr id="13" name="TextBox 12">
            <a:extLst>
              <a:ext uri="{FF2B5EF4-FFF2-40B4-BE49-F238E27FC236}">
                <a16:creationId xmlns:a16="http://schemas.microsoft.com/office/drawing/2014/main" id="{4361046F-9447-5AF5-C601-9239730CB826}"/>
              </a:ext>
            </a:extLst>
          </p:cNvPr>
          <p:cNvSpPr txBox="1"/>
          <p:nvPr/>
        </p:nvSpPr>
        <p:spPr>
          <a:xfrm>
            <a:off x="2569028" y="3990032"/>
            <a:ext cx="3610284" cy="246221"/>
          </a:xfrm>
          <a:prstGeom prst="rect">
            <a:avLst/>
          </a:prstGeom>
          <a:noFill/>
        </p:spPr>
        <p:txBody>
          <a:bodyPr wrap="none" rtlCol="0">
            <a:spAutoFit/>
          </a:bodyPr>
          <a:lstStyle/>
          <a:p>
            <a:r>
              <a:rPr lang="en-US" sz="1000" dirty="0">
                <a:solidFill>
                  <a:srgbClr val="FF0000"/>
                </a:solidFill>
              </a:rPr>
              <a:t>Deconstructs the </a:t>
            </a:r>
            <a:r>
              <a:rPr lang="en-US" sz="1000" dirty="0" err="1">
                <a:solidFill>
                  <a:srgbClr val="FF0000"/>
                </a:solidFill>
              </a:rPr>
              <a:t>productDetails</a:t>
            </a:r>
            <a:r>
              <a:rPr lang="en-US" sz="1000" dirty="0">
                <a:solidFill>
                  <a:srgbClr val="FF0000"/>
                </a:solidFill>
              </a:rPr>
              <a:t> array into individual documents.</a:t>
            </a:r>
          </a:p>
        </p:txBody>
      </p:sp>
      <p:sp>
        <p:nvSpPr>
          <p:cNvPr id="15" name="TextBox 14">
            <a:extLst>
              <a:ext uri="{FF2B5EF4-FFF2-40B4-BE49-F238E27FC236}">
                <a16:creationId xmlns:a16="http://schemas.microsoft.com/office/drawing/2014/main" id="{47365FCF-F747-5F5D-7B75-99D0E55CA5FB}"/>
              </a:ext>
            </a:extLst>
          </p:cNvPr>
          <p:cNvSpPr txBox="1"/>
          <p:nvPr/>
        </p:nvSpPr>
        <p:spPr>
          <a:xfrm>
            <a:off x="2638697" y="2683809"/>
            <a:ext cx="5259124" cy="446276"/>
          </a:xfrm>
          <a:prstGeom prst="rect">
            <a:avLst/>
          </a:prstGeom>
          <a:noFill/>
        </p:spPr>
        <p:txBody>
          <a:bodyPr wrap="square" rtlCol="0">
            <a:spAutoFit/>
          </a:bodyPr>
          <a:lstStyle/>
          <a:p>
            <a:r>
              <a:rPr lang="en-US" sz="1100" dirty="0">
                <a:solidFill>
                  <a:srgbClr val="FF0000"/>
                </a:solidFill>
              </a:rPr>
              <a:t>Groups documents by </a:t>
            </a:r>
            <a:r>
              <a:rPr lang="en-US" sz="1100" dirty="0" err="1">
                <a:solidFill>
                  <a:srgbClr val="FF0000"/>
                </a:solidFill>
              </a:rPr>
              <a:t>product_id</a:t>
            </a:r>
            <a:r>
              <a:rPr lang="en-US" sz="1100" dirty="0">
                <a:solidFill>
                  <a:srgbClr val="FF0000"/>
                </a:solidFill>
              </a:rPr>
              <a:t> and calculates </a:t>
            </a:r>
            <a:r>
              <a:rPr lang="en-US" sz="1100" dirty="0" err="1">
                <a:solidFill>
                  <a:srgbClr val="FF0000"/>
                </a:solidFill>
              </a:rPr>
              <a:t>totalSales</a:t>
            </a:r>
            <a:r>
              <a:rPr lang="en-US" sz="1100" dirty="0">
                <a:solidFill>
                  <a:srgbClr val="FF0000"/>
                </a:solidFill>
              </a:rPr>
              <a:t> and </a:t>
            </a:r>
            <a:r>
              <a:rPr lang="en-US" sz="1100" dirty="0" err="1">
                <a:solidFill>
                  <a:srgbClr val="FF0000"/>
                </a:solidFill>
              </a:rPr>
              <a:t>totalQuantity</a:t>
            </a:r>
            <a:endParaRPr lang="en-US" sz="1100" dirty="0">
              <a:solidFill>
                <a:srgbClr val="FF0000"/>
              </a:solidFill>
            </a:endParaRPr>
          </a:p>
          <a:p>
            <a:r>
              <a:rPr lang="en-US" sz="1100" dirty="0">
                <a:solidFill>
                  <a:srgbClr val="FF0000"/>
                </a:solidFill>
              </a:rPr>
              <a:t>.</a:t>
            </a:r>
          </a:p>
          <a:p>
            <a:endParaRPr lang="en-US" sz="100" dirty="0"/>
          </a:p>
        </p:txBody>
      </p:sp>
      <p:sp>
        <p:nvSpPr>
          <p:cNvPr id="17" name="TextBox 16">
            <a:extLst>
              <a:ext uri="{FF2B5EF4-FFF2-40B4-BE49-F238E27FC236}">
                <a16:creationId xmlns:a16="http://schemas.microsoft.com/office/drawing/2014/main" id="{82D284B8-2A60-D382-1785-9D209D98CC3F}"/>
              </a:ext>
            </a:extLst>
          </p:cNvPr>
          <p:cNvSpPr txBox="1"/>
          <p:nvPr/>
        </p:nvSpPr>
        <p:spPr>
          <a:xfrm>
            <a:off x="2731062" y="3412911"/>
            <a:ext cx="4572000" cy="261610"/>
          </a:xfrm>
          <a:prstGeom prst="rect">
            <a:avLst/>
          </a:prstGeom>
          <a:noFill/>
        </p:spPr>
        <p:txBody>
          <a:bodyPr wrap="square">
            <a:spAutoFit/>
          </a:bodyPr>
          <a:lstStyle/>
          <a:p>
            <a:r>
              <a:rPr lang="en-US" sz="1050" dirty="0">
                <a:solidFill>
                  <a:srgbClr val="FF0000"/>
                </a:solidFill>
              </a:rPr>
              <a:t>Performs a left outer join with the products collection.</a:t>
            </a:r>
          </a:p>
        </p:txBody>
      </p:sp>
      <p:sp>
        <p:nvSpPr>
          <p:cNvPr id="19" name="TextBox 18">
            <a:extLst>
              <a:ext uri="{FF2B5EF4-FFF2-40B4-BE49-F238E27FC236}">
                <a16:creationId xmlns:a16="http://schemas.microsoft.com/office/drawing/2014/main" id="{669F334A-B97E-A4DF-D341-852A362283EE}"/>
              </a:ext>
            </a:extLst>
          </p:cNvPr>
          <p:cNvSpPr txBox="1"/>
          <p:nvPr/>
        </p:nvSpPr>
        <p:spPr>
          <a:xfrm>
            <a:off x="3620879" y="4438050"/>
            <a:ext cx="4572000" cy="430887"/>
          </a:xfrm>
          <a:prstGeom prst="rect">
            <a:avLst/>
          </a:prstGeom>
          <a:noFill/>
        </p:spPr>
        <p:txBody>
          <a:bodyPr wrap="square">
            <a:spAutoFit/>
          </a:bodyPr>
          <a:lstStyle/>
          <a:p>
            <a:r>
              <a:rPr lang="en-US" sz="1050" dirty="0">
                <a:solidFill>
                  <a:srgbClr val="FF0000"/>
                </a:solidFill>
              </a:rPr>
              <a:t>Reshapes the documents to include </a:t>
            </a:r>
            <a:r>
              <a:rPr lang="en-US" sz="1050" dirty="0" err="1">
                <a:solidFill>
                  <a:srgbClr val="FF0000"/>
                </a:solidFill>
              </a:rPr>
              <a:t>product_id</a:t>
            </a:r>
            <a:r>
              <a:rPr lang="en-US" sz="1050" dirty="0">
                <a:solidFill>
                  <a:srgbClr val="FF0000"/>
                </a:solidFill>
              </a:rPr>
              <a:t>, </a:t>
            </a:r>
            <a:r>
              <a:rPr lang="en-US" sz="1050" dirty="0" err="1">
                <a:solidFill>
                  <a:srgbClr val="FF0000"/>
                </a:solidFill>
              </a:rPr>
              <a:t>productName</a:t>
            </a:r>
            <a:r>
              <a:rPr lang="en-US" sz="1050" dirty="0">
                <a:solidFill>
                  <a:srgbClr val="FF0000"/>
                </a:solidFill>
              </a:rPr>
              <a:t>, </a:t>
            </a:r>
            <a:r>
              <a:rPr lang="en-US" sz="1050" dirty="0" err="1">
                <a:solidFill>
                  <a:srgbClr val="FF0000"/>
                </a:solidFill>
              </a:rPr>
              <a:t>totalSales</a:t>
            </a:r>
            <a:r>
              <a:rPr lang="en-US" sz="1050" dirty="0">
                <a:solidFill>
                  <a:srgbClr val="FF0000"/>
                </a:solidFill>
              </a:rPr>
              <a:t>, and </a:t>
            </a:r>
            <a:r>
              <a:rPr lang="en-US" sz="1050" dirty="0" err="1">
                <a:solidFill>
                  <a:srgbClr val="FF0000"/>
                </a:solidFill>
              </a:rPr>
              <a:t>totalQuantity</a:t>
            </a:r>
            <a:r>
              <a:rPr lang="en-US" sz="1050" dirty="0">
                <a:solidFill>
                  <a:srgbClr val="FF0000"/>
                </a:solidFill>
              </a:rPr>
              <a:t>.</a:t>
            </a:r>
          </a:p>
        </p:txBody>
      </p:sp>
      <p:sp>
        <p:nvSpPr>
          <p:cNvPr id="21" name="TextBox 20">
            <a:extLst>
              <a:ext uri="{FF2B5EF4-FFF2-40B4-BE49-F238E27FC236}">
                <a16:creationId xmlns:a16="http://schemas.microsoft.com/office/drawing/2014/main" id="{5E85E29D-346F-721E-16FC-2623197C6AE9}"/>
              </a:ext>
            </a:extLst>
          </p:cNvPr>
          <p:cNvSpPr txBox="1"/>
          <p:nvPr/>
        </p:nvSpPr>
        <p:spPr>
          <a:xfrm>
            <a:off x="2560319" y="5146401"/>
            <a:ext cx="4572000" cy="261610"/>
          </a:xfrm>
          <a:prstGeom prst="rect">
            <a:avLst/>
          </a:prstGeom>
          <a:noFill/>
        </p:spPr>
        <p:txBody>
          <a:bodyPr wrap="square">
            <a:spAutoFit/>
          </a:bodyPr>
          <a:lstStyle/>
          <a:p>
            <a:r>
              <a:rPr lang="en-US" sz="1100" dirty="0">
                <a:solidFill>
                  <a:srgbClr val="FF0000"/>
                </a:solidFill>
              </a:rPr>
              <a:t>Sorts the documents by </a:t>
            </a:r>
            <a:r>
              <a:rPr lang="en-US" sz="1100" dirty="0" err="1">
                <a:solidFill>
                  <a:srgbClr val="FF0000"/>
                </a:solidFill>
              </a:rPr>
              <a:t>totalSales</a:t>
            </a:r>
            <a:r>
              <a:rPr lang="en-US" sz="1100" dirty="0">
                <a:solidFill>
                  <a:srgbClr val="FF0000"/>
                </a:solidFill>
              </a:rPr>
              <a:t> in descending order.</a:t>
            </a:r>
          </a:p>
        </p:txBody>
      </p:sp>
      <p:sp>
        <p:nvSpPr>
          <p:cNvPr id="23" name="TextBox 22">
            <a:extLst>
              <a:ext uri="{FF2B5EF4-FFF2-40B4-BE49-F238E27FC236}">
                <a16:creationId xmlns:a16="http://schemas.microsoft.com/office/drawing/2014/main" id="{4607B992-5847-6E7D-02FA-B9E664C6A5B3}"/>
              </a:ext>
            </a:extLst>
          </p:cNvPr>
          <p:cNvSpPr txBox="1"/>
          <p:nvPr/>
        </p:nvSpPr>
        <p:spPr>
          <a:xfrm>
            <a:off x="940525" y="1950197"/>
            <a:ext cx="6213560" cy="538609"/>
          </a:xfrm>
          <a:prstGeom prst="rect">
            <a:avLst/>
          </a:prstGeom>
          <a:noFill/>
        </p:spPr>
        <p:txBody>
          <a:bodyPr wrap="none" rtlCol="0">
            <a:spAutoFit/>
          </a:bodyPr>
          <a:lstStyle/>
          <a:p>
            <a:r>
              <a:rPr lang="en-US" sz="1100" dirty="0"/>
              <a:t>This query calculates the total sales and total quantity for each product from the </a:t>
            </a:r>
            <a:r>
              <a:rPr lang="en-US" sz="1100" dirty="0" err="1"/>
              <a:t>Order_Items</a:t>
            </a:r>
            <a:r>
              <a:rPr lang="en-US" sz="1100" dirty="0"/>
              <a:t> collection.</a:t>
            </a:r>
          </a:p>
          <a:p>
            <a:endParaRPr lang="en-US" dirty="0"/>
          </a:p>
        </p:txBody>
      </p:sp>
    </p:spTree>
    <p:extLst>
      <p:ext uri="{BB962C8B-B14F-4D97-AF65-F5344CB8AC3E}">
        <p14:creationId xmlns:p14="http://schemas.microsoft.com/office/powerpoint/2010/main" val="2020111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013800"/>
          </a:xfrm>
        </p:spPr>
        <p:txBody>
          <a:bodyPr>
            <a:normAutofit/>
          </a:bodyPr>
          <a:lstStyle/>
          <a:p>
            <a:r>
              <a:rPr lang="en-US" b="1">
                <a:solidFill>
                  <a:srgbClr val="FFFEFF"/>
                </a:solidFill>
              </a:rPr>
              <a:t>NOSQL QUERIES</a:t>
            </a:r>
          </a:p>
        </p:txBody>
      </p:sp>
      <p:graphicFrame>
        <p:nvGraphicFramePr>
          <p:cNvPr id="5" name="Content Placeholder 2">
            <a:extLst>
              <a:ext uri="{FF2B5EF4-FFF2-40B4-BE49-F238E27FC236}">
                <a16:creationId xmlns:a16="http://schemas.microsoft.com/office/drawing/2014/main" id="{2743639B-FB9F-2947-9492-9CC1F2DC1AE0}"/>
              </a:ext>
            </a:extLst>
          </p:cNvPr>
          <p:cNvGraphicFramePr>
            <a:graphicFrameLocks noGrp="1"/>
          </p:cNvGraphicFramePr>
          <p:nvPr>
            <p:ph idx="1"/>
            <p:extLst>
              <p:ext uri="{D42A27DB-BD31-4B8C-83A1-F6EECF244321}">
                <p14:modId xmlns:p14="http://schemas.microsoft.com/office/powerpoint/2010/main" val="863267537"/>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9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669" y="548640"/>
            <a:ext cx="8324104" cy="1179576"/>
          </a:xfrm>
        </p:spPr>
        <p:txBody>
          <a:bodyPr>
            <a:normAutofit/>
          </a:bodyPr>
          <a:lstStyle/>
          <a:p>
            <a:r>
              <a:rPr lang="en-US" sz="3500" b="1" dirty="0"/>
              <a:t>CONCLUSION</a:t>
            </a:r>
          </a:p>
        </p:txBody>
      </p:sp>
      <p:sp>
        <p:nvSpPr>
          <p:cNvPr id="3" name="Content Placeholder 2"/>
          <p:cNvSpPr>
            <a:spLocks noGrp="1"/>
          </p:cNvSpPr>
          <p:nvPr>
            <p:ph idx="1"/>
          </p:nvPr>
        </p:nvSpPr>
        <p:spPr>
          <a:xfrm>
            <a:off x="836676" y="2150533"/>
            <a:ext cx="7626096" cy="4158827"/>
          </a:xfrm>
        </p:spPr>
        <p:txBody>
          <a:bodyPr>
            <a:normAutofit/>
          </a:bodyPr>
          <a:lstStyle/>
          <a:p>
            <a:r>
              <a:rPr lang="en-US" sz="1600" dirty="0"/>
              <a:t>The transition to a NoSQL database like MongoDB for managing electronic product e-commerce data for Gadget Galaxy offered substantial benefits in terms of scalability, flexibility, and performance. </a:t>
            </a:r>
          </a:p>
          <a:p>
            <a:r>
              <a:rPr lang="en-US" sz="1600" dirty="0"/>
              <a:t>By using MongoDB’s indexing capabilities, we achieved significant query performance improvements. The use of the explain function validated that indexes were effectively utilized for range queries, optimizing execution paths, and minimizing unnecessary collection scans.</a:t>
            </a:r>
          </a:p>
          <a:p>
            <a:r>
              <a:rPr lang="en-US" sz="1600" dirty="0"/>
              <a:t>Furthermore, the implementation of various simple and complex NoSQL queries allowed us to extract critical business insights, such as identifying the most expensive orders, calculating total historical spend, and determining the top vendors by revenue. </a:t>
            </a:r>
          </a:p>
          <a:p>
            <a:r>
              <a:rPr lang="en-US" sz="1600" dirty="0"/>
              <a:t>Ensuring data consistency and integrity through schema validation, atomic operations, and transactions further reinforced the reliability of our data.</a:t>
            </a:r>
          </a:p>
        </p:txBody>
      </p:sp>
    </p:spTree>
    <p:extLst>
      <p:ext uri="{BB962C8B-B14F-4D97-AF65-F5344CB8AC3E}">
        <p14:creationId xmlns:p14="http://schemas.microsoft.com/office/powerpoint/2010/main" val="274093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5894" y="702156"/>
            <a:ext cx="8272212" cy="1013800"/>
          </a:xfrm>
        </p:spPr>
        <p:txBody>
          <a:bodyPr>
            <a:normAutofit/>
          </a:bodyPr>
          <a:lstStyle/>
          <a:p>
            <a:r>
              <a:rPr lang="en-US" b="1" dirty="0">
                <a:solidFill>
                  <a:srgbClr val="FFFEFF"/>
                </a:solidFill>
              </a:rPr>
              <a:t>GADGET GALAXY – PHASE 1</a:t>
            </a:r>
          </a:p>
        </p:txBody>
      </p:sp>
      <p:graphicFrame>
        <p:nvGraphicFramePr>
          <p:cNvPr id="5" name="Content Placeholder 2">
            <a:extLst>
              <a:ext uri="{FF2B5EF4-FFF2-40B4-BE49-F238E27FC236}">
                <a16:creationId xmlns:a16="http://schemas.microsoft.com/office/drawing/2014/main" id="{7F1E4599-B190-791D-63D9-26A80F267105}"/>
              </a:ext>
            </a:extLst>
          </p:cNvPr>
          <p:cNvGraphicFramePr>
            <a:graphicFrameLocks noGrp="1"/>
          </p:cNvGraphicFramePr>
          <p:nvPr>
            <p:ph idx="1"/>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28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669" y="548640"/>
            <a:ext cx="8324104" cy="1179576"/>
          </a:xfrm>
        </p:spPr>
        <p:txBody>
          <a:bodyPr>
            <a:normAutofit/>
          </a:bodyPr>
          <a:lstStyle/>
          <a:p>
            <a:r>
              <a:rPr lang="en-US" sz="3500" b="1" dirty="0"/>
              <a:t>Improvements</a:t>
            </a:r>
          </a:p>
        </p:txBody>
      </p:sp>
      <p:sp>
        <p:nvSpPr>
          <p:cNvPr id="3" name="Content Placeholder 2"/>
          <p:cNvSpPr>
            <a:spLocks noGrp="1"/>
          </p:cNvSpPr>
          <p:nvPr>
            <p:ph idx="1"/>
          </p:nvPr>
        </p:nvSpPr>
        <p:spPr>
          <a:xfrm>
            <a:off x="836676" y="2150533"/>
            <a:ext cx="7626096" cy="4158827"/>
          </a:xfrm>
        </p:spPr>
        <p:txBody>
          <a:bodyPr>
            <a:normAutofit/>
          </a:bodyPr>
          <a:lstStyle/>
          <a:p>
            <a:r>
              <a:rPr lang="en-US" sz="2100" b="1" dirty="0"/>
              <a:t>Improving Security Measures:</a:t>
            </a:r>
            <a:endParaRPr lang="en-US" sz="2100" dirty="0"/>
          </a:p>
          <a:p>
            <a:pPr>
              <a:buFont typeface="Arial" panose="020B0604020202020204" pitchFamily="34" charset="0"/>
              <a:buChar char="•"/>
            </a:pPr>
            <a:r>
              <a:rPr lang="en-US" sz="1600" dirty="0"/>
              <a:t>Adding encryption techniques to protect sensitive data.</a:t>
            </a:r>
          </a:p>
          <a:p>
            <a:pPr>
              <a:buFont typeface="Arial" panose="020B0604020202020204" pitchFamily="34" charset="0"/>
              <a:buChar char="•"/>
            </a:pPr>
            <a:r>
              <a:rPr lang="en-US" sz="1600" dirty="0"/>
              <a:t>Implement role-based access control to ensure appropriate permissions and data security.</a:t>
            </a:r>
          </a:p>
          <a:p>
            <a:r>
              <a:rPr lang="en-US" sz="2100" b="1" dirty="0"/>
              <a:t>Integrate Advanced Technologies:</a:t>
            </a:r>
            <a:endParaRPr lang="en-US" sz="2100" dirty="0"/>
          </a:p>
          <a:p>
            <a:pPr>
              <a:buFont typeface="Arial" panose="020B0604020202020204" pitchFamily="34" charset="0"/>
              <a:buChar char="•"/>
            </a:pPr>
            <a:r>
              <a:rPr lang="en-US" sz="1600" dirty="0"/>
              <a:t>Incorporate machine learning algorithms to analyze data and provide insights.</a:t>
            </a:r>
          </a:p>
          <a:p>
            <a:pPr>
              <a:buFont typeface="Arial" panose="020B0604020202020204" pitchFamily="34" charset="0"/>
              <a:buChar char="•"/>
            </a:pPr>
            <a:r>
              <a:rPr lang="en-US" sz="1600" dirty="0"/>
              <a:t>Utilize real-time data processing frameworks to handle and process data efficiently.</a:t>
            </a:r>
          </a:p>
          <a:p>
            <a:r>
              <a:rPr lang="en-US" sz="1900" b="1" dirty="0"/>
              <a:t>User Interface and Functionality Enhancements:</a:t>
            </a:r>
            <a:endParaRPr lang="en-US" sz="1900" dirty="0"/>
          </a:p>
          <a:p>
            <a:pPr>
              <a:buFont typeface="Arial" panose="020B0604020202020204" pitchFamily="34" charset="0"/>
              <a:buChar char="•"/>
            </a:pPr>
            <a:r>
              <a:rPr lang="en-US" sz="1600" dirty="0"/>
              <a:t>Develop the user interface similar to mock screens , ensuring it connects seamlessly with the database. Making sure the integration results in a fully functional and efficient working model.</a:t>
            </a:r>
          </a:p>
          <a:p>
            <a:endParaRPr lang="en-US" sz="1600" dirty="0"/>
          </a:p>
        </p:txBody>
      </p:sp>
    </p:spTree>
    <p:extLst>
      <p:ext uri="{BB962C8B-B14F-4D97-AF65-F5344CB8AC3E}">
        <p14:creationId xmlns:p14="http://schemas.microsoft.com/office/powerpoint/2010/main" val="187673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8F80BB-E8B6-43B3-9462-B4D497D2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42C8AD6-8796-482B-ACC1-6D686B08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457201"/>
            <a:ext cx="930617"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6B3BF72-6DFA-42DA-A667-9E3A1BCFF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1294" y="457202"/>
            <a:ext cx="7477805" cy="585645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light bulbs with a light bulb from them&#10;&#10;Description automatically generated">
            <a:extLst>
              <a:ext uri="{FF2B5EF4-FFF2-40B4-BE49-F238E27FC236}">
                <a16:creationId xmlns:a16="http://schemas.microsoft.com/office/drawing/2014/main" id="{10A28ACB-A91E-0861-8095-ECFCB13B7D3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15341" y="457201"/>
            <a:ext cx="7309710" cy="3940684"/>
          </a:xfrm>
          <a:prstGeom prst="rect">
            <a:avLst/>
          </a:prstGeom>
        </p:spPr>
      </p:pic>
    </p:spTree>
    <p:extLst>
      <p:ext uri="{BB962C8B-B14F-4D97-AF65-F5344CB8AC3E}">
        <p14:creationId xmlns:p14="http://schemas.microsoft.com/office/powerpoint/2010/main" val="1218666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5422"/>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3255"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descr="A black background with a black square&#10;&#10;Description automatically generated with medium confidence">
            <a:extLst>
              <a:ext uri="{FF2B5EF4-FFF2-40B4-BE49-F238E27FC236}">
                <a16:creationId xmlns:a16="http://schemas.microsoft.com/office/drawing/2014/main" id="{F9E00BC0-CE63-F9C3-EEE3-9E226A21A93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4899" y="786190"/>
            <a:ext cx="8469107" cy="4827388"/>
          </a:xfrm>
          <a:prstGeom prst="rect">
            <a:avLst/>
          </a:prstGeom>
        </p:spPr>
      </p:pic>
      <p:sp>
        <p:nvSpPr>
          <p:cNvPr id="26" name="Rectangle 25">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5873675"/>
            <a:ext cx="8472550"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39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A97CA5D-BCDD-4F61-B77F-34068368B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holding a card and a bag&#10;&#10;Description automatically generated">
            <a:extLst>
              <a:ext uri="{FF2B5EF4-FFF2-40B4-BE49-F238E27FC236}">
                <a16:creationId xmlns:a16="http://schemas.microsoft.com/office/drawing/2014/main" id="{8BD54643-B048-CCB0-FED7-CEE3227F0586}"/>
              </a:ext>
            </a:extLst>
          </p:cNvPr>
          <p:cNvPicPr>
            <a:picLocks noChangeAspect="1"/>
          </p:cNvPicPr>
          <p:nvPr/>
        </p:nvPicPr>
        <p:blipFill>
          <a:blip r:embed="rId2">
            <a:duotone>
              <a:schemeClr val="bg2">
                <a:shade val="45000"/>
                <a:satMod val="135000"/>
              </a:schemeClr>
              <a:prstClr val="white"/>
            </a:duotone>
            <a:alphaModFix amt="35000"/>
            <a:extLst>
              <a:ext uri="{837473B0-CC2E-450A-ABE3-18F120FF3D39}">
                <a1611:picAttrSrcUrl xmlns:a1611="http://schemas.microsoft.com/office/drawing/2016/11/main" r:id="rId3"/>
              </a:ext>
            </a:extLst>
          </a:blip>
          <a:srcRect l="19200" r="23799" b="-1"/>
          <a:stretch/>
        </p:blipFill>
        <p:spPr>
          <a:xfrm>
            <a:off x="20" y="10"/>
            <a:ext cx="9143980" cy="6857990"/>
          </a:xfrm>
          <a:prstGeom prst="rect">
            <a:avLst/>
          </a:prstGeom>
        </p:spPr>
      </p:pic>
      <p:sp>
        <p:nvSpPr>
          <p:cNvPr id="27" name="Rectangle 26">
            <a:extLst>
              <a:ext uri="{FF2B5EF4-FFF2-40B4-BE49-F238E27FC236}">
                <a16:creationId xmlns:a16="http://schemas.microsoft.com/office/drawing/2014/main" id="{BB80117C-7F39-43C5-86D0-1B3E99AB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435894" y="702156"/>
            <a:ext cx="8272212" cy="1013800"/>
          </a:xfrm>
        </p:spPr>
        <p:txBody>
          <a:bodyPr>
            <a:normAutofit/>
          </a:bodyPr>
          <a:lstStyle/>
          <a:p>
            <a:r>
              <a:rPr lang="en-US" b="1" dirty="0">
                <a:solidFill>
                  <a:srgbClr val="FFFFFF"/>
                </a:solidFill>
              </a:rPr>
              <a:t>MySQL Functional Requirements</a:t>
            </a:r>
          </a:p>
        </p:txBody>
      </p:sp>
      <p:grpSp>
        <p:nvGrpSpPr>
          <p:cNvPr id="69" name="Group 68">
            <a:extLst>
              <a:ext uri="{FF2B5EF4-FFF2-40B4-BE49-F238E27FC236}">
                <a16:creationId xmlns:a16="http://schemas.microsoft.com/office/drawing/2014/main" id="{22A9BB93-2DF4-4EFD-94C3-A0CC895CD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453643"/>
            <a:ext cx="8474200" cy="98554"/>
            <a:chOff x="446534" y="453643"/>
            <a:chExt cx="11298933" cy="98554"/>
          </a:xfrm>
        </p:grpSpPr>
        <p:sp>
          <p:nvSpPr>
            <p:cNvPr id="70" name="Rectangle 69">
              <a:extLst>
                <a:ext uri="{FF2B5EF4-FFF2-40B4-BE49-F238E27FC236}">
                  <a16:creationId xmlns:a16="http://schemas.microsoft.com/office/drawing/2014/main" id="{50B3C702-83B2-4274-BF5A-C42475E28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70">
              <a:extLst>
                <a:ext uri="{FF2B5EF4-FFF2-40B4-BE49-F238E27FC236}">
                  <a16:creationId xmlns:a16="http://schemas.microsoft.com/office/drawing/2014/main" id="{5B7BEE93-7680-4E07-8B35-53D4D53F2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5626784A-218C-4257-AC79-DD5BC6EF9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aphicFrame>
        <p:nvGraphicFramePr>
          <p:cNvPr id="34" name="Content Placeholder 2">
            <a:extLst>
              <a:ext uri="{FF2B5EF4-FFF2-40B4-BE49-F238E27FC236}">
                <a16:creationId xmlns:a16="http://schemas.microsoft.com/office/drawing/2014/main" id="{96DA9F8E-209C-623A-8A34-E6B2E8D2081B}"/>
              </a:ext>
            </a:extLst>
          </p:cNvPr>
          <p:cNvGraphicFramePr>
            <a:graphicFrameLocks noGrp="1"/>
          </p:cNvGraphicFramePr>
          <p:nvPr>
            <p:ph idx="1"/>
            <p:extLst>
              <p:ext uri="{D42A27DB-BD31-4B8C-83A1-F6EECF244321}">
                <p14:modId xmlns:p14="http://schemas.microsoft.com/office/powerpoint/2010/main" val="769703389"/>
              </p:ext>
            </p:extLst>
          </p:nvPr>
        </p:nvGraphicFramePr>
        <p:xfrm>
          <a:off x="435895" y="2286000"/>
          <a:ext cx="8373205"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BACE-8D87-9D15-00A5-CDC123CC2FA9}"/>
              </a:ext>
            </a:extLst>
          </p:cNvPr>
          <p:cNvSpPr>
            <a:spLocks noGrp="1"/>
          </p:cNvSpPr>
          <p:nvPr>
            <p:ph type="title"/>
          </p:nvPr>
        </p:nvSpPr>
        <p:spPr>
          <a:xfrm>
            <a:off x="435894" y="702156"/>
            <a:ext cx="8272212" cy="1013800"/>
          </a:xfrm>
        </p:spPr>
        <p:txBody>
          <a:bodyPr>
            <a:normAutofit/>
          </a:bodyPr>
          <a:lstStyle/>
          <a:p>
            <a:r>
              <a:rPr lang="en-US" b="1">
                <a:solidFill>
                  <a:srgbClr val="FFFEFF"/>
                </a:solidFill>
              </a:rPr>
              <a:t>MySQL Functional Requirements</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37FA4CCF-81CA-8458-AB38-4D2E746AE460}"/>
              </a:ext>
            </a:extLst>
          </p:cNvPr>
          <p:cNvGraphicFramePr>
            <a:graphicFrameLocks noGrp="1"/>
          </p:cNvGraphicFramePr>
          <p:nvPr>
            <p:ph idx="1"/>
            <p:extLst>
              <p:ext uri="{D42A27DB-BD31-4B8C-83A1-F6EECF244321}">
                <p14:modId xmlns:p14="http://schemas.microsoft.com/office/powerpoint/2010/main" val="3075866262"/>
              </p:ext>
            </p:extLst>
          </p:nvPr>
        </p:nvGraphicFramePr>
        <p:xfrm>
          <a:off x="435768" y="2181225"/>
          <a:ext cx="8272463"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79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FA170D64-C90D-B55F-DDF7-DD12F3C159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566" y="2023049"/>
            <a:ext cx="7456867" cy="4482375"/>
          </a:xfrm>
          <a:prstGeom prst="rect">
            <a:avLst/>
          </a:prstGeom>
        </p:spPr>
      </p:pic>
      <p:sp>
        <p:nvSpPr>
          <p:cNvPr id="29" name="TextBox 28">
            <a:extLst>
              <a:ext uri="{FF2B5EF4-FFF2-40B4-BE49-F238E27FC236}">
                <a16:creationId xmlns:a16="http://schemas.microsoft.com/office/drawing/2014/main" id="{80E3CE38-DEBF-BC31-BB4E-2CE8AF5BB6CF}"/>
              </a:ext>
            </a:extLst>
          </p:cNvPr>
          <p:cNvSpPr txBox="1"/>
          <p:nvPr/>
        </p:nvSpPr>
        <p:spPr>
          <a:xfrm>
            <a:off x="746975" y="785611"/>
            <a:ext cx="6877318" cy="1323439"/>
          </a:xfrm>
          <a:prstGeom prst="rect">
            <a:avLst/>
          </a:prstGeom>
          <a:noFill/>
        </p:spPr>
        <p:txBody>
          <a:bodyPr wrap="square" rtlCol="0">
            <a:spAutoFit/>
          </a:bodyPr>
          <a:lstStyle/>
          <a:p>
            <a:r>
              <a:rPr lang="en-US" sz="2400" b="1" dirty="0">
                <a:solidFill>
                  <a:schemeClr val="bg1"/>
                </a:solidFill>
              </a:rPr>
              <a:t>DATABASE DESIGN.</a:t>
            </a:r>
          </a:p>
          <a:p>
            <a:r>
              <a:rPr lang="en-US" sz="2000" b="1" dirty="0">
                <a:solidFill>
                  <a:schemeClr val="bg1"/>
                </a:solidFill>
              </a:rPr>
              <a:t>ENTITY RELATIONSHIP DIAGRAM (ERD)</a:t>
            </a:r>
          </a:p>
          <a:p>
            <a:endParaRPr lang="en-US" dirty="0"/>
          </a:p>
          <a:p>
            <a:endParaRPr lang="en-US" dirty="0"/>
          </a:p>
        </p:txBody>
      </p:sp>
    </p:spTree>
    <p:extLst>
      <p:ext uri="{BB962C8B-B14F-4D97-AF65-F5344CB8AC3E}">
        <p14:creationId xmlns:p14="http://schemas.microsoft.com/office/powerpoint/2010/main" val="358447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9085" y="150643"/>
            <a:ext cx="5881448" cy="1296446"/>
          </a:xfrm>
        </p:spPr>
        <p:txBody>
          <a:bodyPr vert="horz" lIns="91440" tIns="45720" rIns="91440" bIns="45720" rtlCol="0" anchor="b">
            <a:normAutofit/>
          </a:bodyPr>
          <a:lstStyle/>
          <a:p>
            <a:pPr defTabSz="914400">
              <a:lnSpc>
                <a:spcPct val="90000"/>
              </a:lnSpc>
            </a:pPr>
            <a:r>
              <a:rPr lang="en-US" sz="3500" b="1" kern="1200" dirty="0">
                <a:latin typeface="+mj-lt"/>
                <a:ea typeface="+mj-ea"/>
                <a:cs typeface="+mj-cs"/>
              </a:rPr>
              <a:t>DATA FLOW DIAGRAM</a:t>
            </a:r>
          </a:p>
        </p:txBody>
      </p:sp>
      <p:pic>
        <p:nvPicPr>
          <p:cNvPr id="3" name="Picture 2" descr="A diagram of a company&#10;&#10;Description automatically generated">
            <a:extLst>
              <a:ext uri="{FF2B5EF4-FFF2-40B4-BE49-F238E27FC236}">
                <a16:creationId xmlns:a16="http://schemas.microsoft.com/office/drawing/2014/main" id="{05D55B17-9BD0-44D4-258C-ED296ED4F525}"/>
              </a:ext>
            </a:extLst>
          </p:cNvPr>
          <p:cNvPicPr>
            <a:picLocks noChangeAspect="1"/>
          </p:cNvPicPr>
          <p:nvPr/>
        </p:nvPicPr>
        <p:blipFill>
          <a:blip r:embed="rId2"/>
          <a:stretch>
            <a:fillRect/>
          </a:stretch>
        </p:blipFill>
        <p:spPr>
          <a:xfrm>
            <a:off x="641180" y="2167048"/>
            <a:ext cx="8386910" cy="4466038"/>
          </a:xfrm>
          <a:prstGeom prst="rect">
            <a:avLst/>
          </a:prstGeom>
        </p:spPr>
      </p:pic>
    </p:spTree>
    <p:extLst>
      <p:ext uri="{BB962C8B-B14F-4D97-AF65-F5344CB8AC3E}">
        <p14:creationId xmlns:p14="http://schemas.microsoft.com/office/powerpoint/2010/main" val="4257546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76" y="548640"/>
            <a:ext cx="7626096" cy="1179576"/>
          </a:xfrm>
        </p:spPr>
        <p:txBody>
          <a:bodyPr>
            <a:normAutofit/>
          </a:bodyPr>
          <a:lstStyle/>
          <a:p>
            <a:pPr marR="0" lvl="0">
              <a:spcBef>
                <a:spcPts val="1800"/>
              </a:spcBef>
              <a:spcAft>
                <a:spcPts val="400"/>
              </a:spcAft>
            </a:pPr>
            <a:r>
              <a:rPr lang="en-US" sz="4400" b="1" kern="0">
                <a:effectLst/>
                <a:latin typeface="Aptos Display" panose="020B0004020202020204" pitchFamily="34" charset="0"/>
                <a:ea typeface="Times New Roman" panose="02020603050405020304" pitchFamily="18" charset="0"/>
                <a:cs typeface="Times New Roman" panose="02020603050405020304" pitchFamily="18" charset="0"/>
              </a:rPr>
              <a:t>DESIGN TECHNIQUES</a:t>
            </a:r>
            <a:endParaRPr lang="en-US" sz="4400" b="1" kern="0" dirty="0">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23FC0EA2-5522-90E2-165E-2E69CC6D35A7}"/>
              </a:ext>
            </a:extLst>
          </p:cNvPr>
          <p:cNvSpPr>
            <a:spLocks noGrp="1"/>
          </p:cNvSpPr>
          <p:nvPr>
            <p:ph idx="1"/>
          </p:nvPr>
        </p:nvSpPr>
        <p:spPr>
          <a:xfrm>
            <a:off x="581192" y="2228003"/>
            <a:ext cx="4943845" cy="3630795"/>
          </a:xfrm>
        </p:spPr>
        <p:txBody>
          <a:bodyPr>
            <a:normAutofit lnSpcReduction="10000"/>
          </a:bodyPr>
          <a:lstStyle/>
          <a:p>
            <a:pPr marL="0" indent="0">
              <a:buNone/>
            </a:pPr>
            <a:r>
              <a:rPr lang="en-US" b="1"/>
              <a:t>1. Normalization</a:t>
            </a:r>
            <a:endParaRPr lang="en-US"/>
          </a:p>
          <a:p>
            <a:pPr marL="0" indent="0">
              <a:buNone/>
            </a:pPr>
            <a:r>
              <a:rPr lang="en-US"/>
              <a:t> Technique to reduce redundancy and dependency by organizing fields and tables.</a:t>
            </a:r>
          </a:p>
          <a:p>
            <a:pPr marL="0" indent="0">
              <a:buNone/>
            </a:pPr>
            <a:r>
              <a:rPr lang="en-US"/>
              <a:t>Ensure data consistency and integrity while minimizing duplication.</a:t>
            </a:r>
          </a:p>
          <a:p>
            <a:pPr>
              <a:buFont typeface="Arial" panose="020B0604020202020204" pitchFamily="34" charset="0"/>
              <a:buChar char="•"/>
            </a:pPr>
            <a:r>
              <a:rPr lang="en-US" b="1"/>
              <a:t>Implementation:</a:t>
            </a:r>
            <a:endParaRPr lang="en-US"/>
          </a:p>
          <a:p>
            <a:pPr marL="742950" lvl="1" indent="-285750">
              <a:buFont typeface="Arial" panose="020B0604020202020204" pitchFamily="34" charset="0"/>
              <a:buChar char="•"/>
            </a:pPr>
            <a:r>
              <a:rPr lang="en-US" b="1"/>
              <a:t>Addresses Table:</a:t>
            </a:r>
            <a:r>
              <a:rPr lang="en-US"/>
              <a:t> Stores address details separately; referenced by Users and Sellers tables.</a:t>
            </a:r>
          </a:p>
          <a:p>
            <a:pPr marL="742950" lvl="1" indent="-285750">
              <a:buFont typeface="Arial" panose="020B0604020202020204" pitchFamily="34" charset="0"/>
              <a:buChar char="•"/>
            </a:pPr>
            <a:r>
              <a:rPr lang="en-US" b="1"/>
              <a:t>Users and Sellers Tables:</a:t>
            </a:r>
            <a:r>
              <a:rPr lang="en-US"/>
              <a:t> Reference Addresses table via foreign key (address_id).</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BFD37840-DE5D-22F3-ADD3-EC7C923C3615}"/>
              </a:ext>
            </a:extLst>
          </p:cNvPr>
          <p:cNvPicPr>
            <a:picLocks noChangeAspect="1"/>
          </p:cNvPicPr>
          <p:nvPr/>
        </p:nvPicPr>
        <p:blipFill rotWithShape="1">
          <a:blip r:embed="rId2"/>
          <a:srcRect t="29706" r="-18900"/>
          <a:stretch/>
        </p:blipFill>
        <p:spPr bwMode="auto">
          <a:xfrm>
            <a:off x="5637190" y="4043400"/>
            <a:ext cx="3390900" cy="256032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3E735D76-E5C9-1646-D4BD-1094F1A144BB}"/>
              </a:ext>
            </a:extLst>
          </p:cNvPr>
          <p:cNvSpPr txBox="1"/>
          <p:nvPr/>
        </p:nvSpPr>
        <p:spPr>
          <a:xfrm>
            <a:off x="6310648" y="3065172"/>
            <a:ext cx="184731" cy="369332"/>
          </a:xfrm>
          <a:prstGeom prst="rect">
            <a:avLst/>
          </a:prstGeom>
          <a:noFill/>
        </p:spPr>
        <p:txBody>
          <a:bodyPr wrap="none" rtlCol="0">
            <a:spAutoFit/>
          </a:bodyPr>
          <a:lstStyle/>
          <a:p>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CAC08AD2-4371-C63F-3D0A-0A3547707EB2}"/>
              </a:ext>
            </a:extLst>
          </p:cNvPr>
          <p:cNvPicPr>
            <a:picLocks noChangeAspect="1"/>
          </p:cNvPicPr>
          <p:nvPr/>
        </p:nvPicPr>
        <p:blipFill rotWithShape="1">
          <a:blip r:embed="rId2"/>
          <a:srcRect r="35707" b="70881"/>
          <a:stretch/>
        </p:blipFill>
        <p:spPr bwMode="auto">
          <a:xfrm>
            <a:off x="5637190" y="2200610"/>
            <a:ext cx="2825582" cy="172912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077" y="723899"/>
            <a:ext cx="277749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602391" y="1209184"/>
            <a:ext cx="2316892" cy="4734416"/>
          </a:xfrm>
        </p:spPr>
        <p:txBody>
          <a:bodyPr anchor="ctr">
            <a:normAutofit/>
          </a:bodyPr>
          <a:lstStyle/>
          <a:p>
            <a:pPr marR="0" lvl="0">
              <a:spcBef>
                <a:spcPts val="1800"/>
              </a:spcBef>
              <a:spcAft>
                <a:spcPts val="400"/>
              </a:spcAft>
            </a:pPr>
            <a:r>
              <a:rPr lang="en-US" b="1" kern="0">
                <a:solidFill>
                  <a:srgbClr val="FFFFFF"/>
                </a:solidFill>
                <a:effectLst/>
                <a:latin typeface="Aptos Display" panose="020B0004020202020204" pitchFamily="34" charset="0"/>
                <a:ea typeface="Times New Roman" panose="02020603050405020304" pitchFamily="18" charset="0"/>
                <a:cs typeface="Times New Roman" panose="02020603050405020304" pitchFamily="18" charset="0"/>
              </a:rPr>
              <a:t>DESIGN TECHNIQUES</a:t>
            </a:r>
          </a:p>
        </p:txBody>
      </p:sp>
      <p:sp>
        <p:nvSpPr>
          <p:cNvPr id="17" name="Rectangle 16">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23FC0EA2-5522-90E2-165E-2E69CC6D35A7}"/>
              </a:ext>
            </a:extLst>
          </p:cNvPr>
          <p:cNvSpPr>
            <a:spLocks noGrp="1"/>
          </p:cNvSpPr>
          <p:nvPr>
            <p:ph idx="1"/>
          </p:nvPr>
        </p:nvSpPr>
        <p:spPr>
          <a:xfrm>
            <a:off x="3421402" y="723900"/>
            <a:ext cx="5387698" cy="3252678"/>
          </a:xfrm>
        </p:spPr>
        <p:txBody>
          <a:bodyPr>
            <a:normAutofit/>
          </a:bodyPr>
          <a:lstStyle/>
          <a:p>
            <a:pPr marL="0" indent="0">
              <a:lnSpc>
                <a:spcPct val="90000"/>
              </a:lnSpc>
              <a:buNone/>
            </a:pPr>
            <a:r>
              <a:rPr lang="en-US" sz="1700" b="1"/>
              <a:t>2. Indexing</a:t>
            </a:r>
            <a:endParaRPr lang="en-US" sz="1700"/>
          </a:p>
          <a:p>
            <a:pPr marL="0" indent="0">
              <a:lnSpc>
                <a:spcPct val="90000"/>
              </a:lnSpc>
              <a:buNone/>
            </a:pPr>
            <a:r>
              <a:rPr lang="en-US" sz="1700"/>
              <a:t>Database optimization technique to improve data retrieval speed and efficiency.</a:t>
            </a:r>
            <a:r>
              <a:rPr lang="en-US" sz="1700" b="1"/>
              <a:t> </a:t>
            </a:r>
          </a:p>
          <a:p>
            <a:pPr marL="0" indent="0">
              <a:lnSpc>
                <a:spcPct val="90000"/>
              </a:lnSpc>
              <a:buNone/>
            </a:pPr>
            <a:r>
              <a:rPr lang="en-US" sz="1700"/>
              <a:t> Create indexes on frequently queried columns, especially in WHERE clauses, joins, and sorting operations.</a:t>
            </a:r>
          </a:p>
          <a:p>
            <a:pPr marL="0" indent="0">
              <a:lnSpc>
                <a:spcPct val="90000"/>
              </a:lnSpc>
              <a:buNone/>
            </a:pPr>
            <a:r>
              <a:rPr lang="en-US" sz="1700" b="1"/>
              <a:t>Implementation in GadgetGalaxy:</a:t>
            </a:r>
          </a:p>
          <a:p>
            <a:pPr marL="0" indent="0">
              <a:lnSpc>
                <a:spcPct val="90000"/>
              </a:lnSpc>
              <a:buNone/>
            </a:pPr>
            <a:r>
              <a:rPr lang="en-US" sz="1700"/>
              <a:t>Created indexes for user orders, product management, and seller profiles.</a:t>
            </a:r>
          </a:p>
          <a:p>
            <a:pPr marL="0" indent="0">
              <a:lnSpc>
                <a:spcPct val="90000"/>
              </a:lnSpc>
              <a:buNone/>
            </a:pPr>
            <a:r>
              <a:rPr lang="en-US" sz="1700"/>
              <a:t>Ensures quick query execution, providing a smooth experience for users and sellers.</a:t>
            </a:r>
          </a:p>
          <a:p>
            <a:pPr marL="0" indent="0">
              <a:lnSpc>
                <a:spcPct val="90000"/>
              </a:lnSpc>
              <a:buNone/>
            </a:pPr>
            <a:endParaRPr lang="en-US" sz="1700"/>
          </a:p>
        </p:txBody>
      </p:sp>
      <p:pic>
        <p:nvPicPr>
          <p:cNvPr id="3" name="Picture 2" descr="A screen shot of a computer&#10;&#10;Description automatically generated">
            <a:extLst>
              <a:ext uri="{FF2B5EF4-FFF2-40B4-BE49-F238E27FC236}">
                <a16:creationId xmlns:a16="http://schemas.microsoft.com/office/drawing/2014/main" id="{63E087BA-780E-6021-8A24-EBAA2270F402}"/>
              </a:ext>
            </a:extLst>
          </p:cNvPr>
          <p:cNvPicPr>
            <a:picLocks noChangeAspect="1"/>
          </p:cNvPicPr>
          <p:nvPr/>
        </p:nvPicPr>
        <p:blipFill>
          <a:blip r:embed="rId2"/>
          <a:stretch>
            <a:fillRect/>
          </a:stretch>
        </p:blipFill>
        <p:spPr>
          <a:xfrm>
            <a:off x="3421402" y="4253024"/>
            <a:ext cx="5387698" cy="1804879"/>
          </a:xfrm>
          <a:prstGeom prst="rect">
            <a:avLst/>
          </a:prstGeom>
        </p:spPr>
      </p:pic>
      <p:sp>
        <p:nvSpPr>
          <p:cNvPr id="8" name="TextBox 7">
            <a:extLst>
              <a:ext uri="{FF2B5EF4-FFF2-40B4-BE49-F238E27FC236}">
                <a16:creationId xmlns:a16="http://schemas.microsoft.com/office/drawing/2014/main" id="{3E735D76-E5C9-1646-D4BD-1094F1A144BB}"/>
              </a:ext>
            </a:extLst>
          </p:cNvPr>
          <p:cNvSpPr txBox="1"/>
          <p:nvPr/>
        </p:nvSpPr>
        <p:spPr>
          <a:xfrm>
            <a:off x="6310648" y="30651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1443906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887</TotalTime>
  <Words>2071</Words>
  <Application>Microsoft Macintosh PowerPoint</Application>
  <PresentationFormat>On-screen Show (4:3)</PresentationFormat>
  <Paragraphs>189</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Arial</vt:lpstr>
      <vt:lpstr>Courier New</vt:lpstr>
      <vt:lpstr>Gill Sans MT</vt:lpstr>
      <vt:lpstr>Times New Roman</vt:lpstr>
      <vt:lpstr>Wingdings 2</vt:lpstr>
      <vt:lpstr>Dividend</vt:lpstr>
      <vt:lpstr>Gadget Galaxy –  Electronics E-commerce Mobile Application</vt:lpstr>
      <vt:lpstr>GADGET GALAXY</vt:lpstr>
      <vt:lpstr>GADGET GALAXY – PHASE 1</vt:lpstr>
      <vt:lpstr>MySQL Functional Requirements</vt:lpstr>
      <vt:lpstr>MySQL Functional Requirements</vt:lpstr>
      <vt:lpstr>PowerPoint Presentation</vt:lpstr>
      <vt:lpstr>DATA FLOW DIAGRAM</vt:lpstr>
      <vt:lpstr>DESIGN TECHNIQUES</vt:lpstr>
      <vt:lpstr>DESIGN TECHNIQUES</vt:lpstr>
      <vt:lpstr>USER AUTHENTICATION AND REGISTRATION</vt:lpstr>
      <vt:lpstr>PRODUCT MANAGEMENT</vt:lpstr>
      <vt:lpstr>PRODUCT LISTINGS</vt:lpstr>
      <vt:lpstr>Shopping Cart and Order Management</vt:lpstr>
      <vt:lpstr>User and Seller Profiles</vt:lpstr>
      <vt:lpstr>Related tables</vt:lpstr>
      <vt:lpstr>PowerPoint Presentation</vt:lpstr>
      <vt:lpstr>PowerPoint Presentation</vt:lpstr>
      <vt:lpstr>CONCLUSION – PHASE 1</vt:lpstr>
      <vt:lpstr>GADGET GALAXY – PHASE 1I</vt:lpstr>
      <vt:lpstr>WHY MONGODB?</vt:lpstr>
      <vt:lpstr>INSTALLATION &amp; SETUP</vt:lpstr>
      <vt:lpstr>DATA MODELING</vt:lpstr>
      <vt:lpstr>DATA MIGRATION</vt:lpstr>
      <vt:lpstr>Product Listings and Search (NoSQL) Optimization Techniques:</vt:lpstr>
      <vt:lpstr>DATA CONSISTENCY AND INTEGRITY</vt:lpstr>
      <vt:lpstr>SCALABILITY AND PERFORMANCE TESTING</vt:lpstr>
      <vt:lpstr>ANALYTICAL QUERIES</vt:lpstr>
      <vt:lpstr>NOSQL QUERIES</vt:lpstr>
      <vt:lpstr>CONCLUSION</vt:lpstr>
      <vt:lpstr>Improvements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
  <cp:keywords/>
  <dc:description>generated using python-pptx</dc:description>
  <cp:lastModifiedBy>Abhiram Kandiyana</cp:lastModifiedBy>
  <cp:revision>22</cp:revision>
  <dcterms:created xsi:type="dcterms:W3CDTF">2013-01-27T09:14:16Z</dcterms:created>
  <dcterms:modified xsi:type="dcterms:W3CDTF">2025-01-12T15:28:29Z</dcterms:modified>
  <cp:category/>
</cp:coreProperties>
</file>